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69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9" r:id="rId10"/>
  </p:sldIdLst>
  <p:sldSz cx="18288000" cy="10287000"/>
  <p:notesSz cx="10693400" cy="7562850"/>
  <p:embeddedFontLst>
    <p:embeddedFont>
      <p:font typeface="Abadi" panose="020B0604020104020204" pitchFamily="34" charset="0"/>
      <p:regular r:id="rId12"/>
      <p:bold r:id="rId13"/>
      <p:italic r:id="rId14"/>
      <p:boldItalic r:id="rId15"/>
    </p:embeddedFont>
    <p:embeddedFont>
      <p:font typeface="Lato" panose="020F0502020204030203" pitchFamily="34" charset="0"/>
      <p:regular r:id="rId16"/>
      <p:bold r:id="rId17"/>
    </p:embeddedFont>
    <p:embeddedFont>
      <p:font typeface="Muli" panose="00000500000000000000" pitchFamily="2" charset="0"/>
      <p:regular r:id="rId18"/>
      <p:bold r:id="rId19"/>
      <p:italic r:id="rId20"/>
      <p:boldItalic r:id="rId21"/>
    </p:embeddedFont>
    <p:embeddedFont>
      <p:font typeface="Poppins" panose="00000500000000000000" pitchFamily="2" charset="0"/>
      <p:regular r:id="rId22"/>
      <p:bold r:id="rId23"/>
      <p:italic r:id="rId24"/>
      <p:boldItalic r:id="rId25"/>
    </p:embeddedFont>
    <p:embeddedFont>
      <p:font typeface="Poppins Light" panose="00000400000000000000" pitchFamily="2" charset="0"/>
      <p:regular r:id="rId26"/>
      <p:italic r:id="rId27"/>
    </p:embeddedFont>
    <p:embeddedFont>
      <p:font typeface="The League" panose="00000800000000000000" pitchFamily="50" charset="0"/>
      <p:bold r:id="rId28"/>
    </p:embeddedFont>
    <p:embeddedFont>
      <p:font typeface="Trebuchet MS" panose="020B0603020202020204" pitchFamily="34" charset="0"/>
      <p:regular r:id="rId29"/>
      <p:bold r:id="rId30"/>
      <p:italic r:id="rId31"/>
      <p:boldItalic r:id="rId32"/>
    </p:embeddedFont>
    <p:embeddedFont>
      <p:font typeface="Wingdings 3" panose="05040102010807070707" pitchFamily="18" charset="2"/>
      <p:regular r:id="rId33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17">
          <p15:clr>
            <a:srgbClr val="000000"/>
          </p15:clr>
        </p15:guide>
        <p15:guide id="2" pos="3694">
          <p15:clr>
            <a:srgbClr val="000000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4" roundtripDataSignature="AMtx7mjZHmJ5KZSj1XyRvRqVOjxh52r28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2052"/>
    <a:srgbClr val="F67FFD"/>
    <a:srgbClr val="F0C6F1"/>
    <a:srgbClr val="F8AAFD"/>
    <a:srgbClr val="3669A4"/>
    <a:srgbClr val="43C2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80B5F13-B7D2-4C23-BBE2-7CAF3C5C0BBE}">
  <a:tblStyle styleId="{080B5F13-B7D2-4C23-BBE2-7CAF3C5C0BBE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74" autoAdjust="0"/>
    <p:restoredTop sz="94660"/>
  </p:normalViewPr>
  <p:slideViewPr>
    <p:cSldViewPr snapToGrid="0">
      <p:cViewPr varScale="1">
        <p:scale>
          <a:sx n="70" d="100"/>
          <a:sy n="70" d="100"/>
        </p:scale>
        <p:origin x="774" y="186"/>
      </p:cViewPr>
      <p:guideLst>
        <p:guide orient="horz" pos="3917"/>
        <p:guide pos="369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font" Target="fonts/font15.fntdata"/><Relationship Id="rId21" Type="http://schemas.openxmlformats.org/officeDocument/2006/relationships/font" Target="fonts/font10.fntdata"/><Relationship Id="rId34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font" Target="fonts/font14.fntdata"/><Relationship Id="rId33" Type="http://schemas.openxmlformats.org/officeDocument/2006/relationships/font" Target="fonts/font22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openxmlformats.org/officeDocument/2006/relationships/font" Target="fonts/font1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3.fntdata"/><Relationship Id="rId32" Type="http://schemas.openxmlformats.org/officeDocument/2006/relationships/font" Target="fonts/font21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font" Target="fonts/font17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31" Type="http://schemas.openxmlformats.org/officeDocument/2006/relationships/font" Target="fonts/font2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font" Target="fonts/font16.fntdata"/><Relationship Id="rId30" Type="http://schemas.openxmlformats.org/officeDocument/2006/relationships/font" Target="fonts/font19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865309" y="567200"/>
            <a:ext cx="8963700" cy="2835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1069325" y="3592350"/>
            <a:ext cx="8554700" cy="3403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:notes"/>
          <p:cNvSpPr txBox="1">
            <a:spLocks noGrp="1"/>
          </p:cNvSpPr>
          <p:nvPr>
            <p:ph type="body" idx="1"/>
          </p:nvPr>
        </p:nvSpPr>
        <p:spPr>
          <a:xfrm>
            <a:off x="1069325" y="3592350"/>
            <a:ext cx="8554700" cy="34032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25750" y="566738"/>
            <a:ext cx="5043488" cy="28368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:notes"/>
          <p:cNvSpPr txBox="1">
            <a:spLocks noGrp="1"/>
          </p:cNvSpPr>
          <p:nvPr>
            <p:ph type="body" idx="1"/>
          </p:nvPr>
        </p:nvSpPr>
        <p:spPr>
          <a:xfrm>
            <a:off x="1069325" y="3592350"/>
            <a:ext cx="8554700" cy="34032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25750" y="566738"/>
            <a:ext cx="5043488" cy="28368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:notes"/>
          <p:cNvSpPr txBox="1">
            <a:spLocks noGrp="1"/>
          </p:cNvSpPr>
          <p:nvPr>
            <p:ph type="body" idx="1"/>
          </p:nvPr>
        </p:nvSpPr>
        <p:spPr>
          <a:xfrm>
            <a:off x="1069325" y="3592350"/>
            <a:ext cx="8554700" cy="34032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25750" y="566738"/>
            <a:ext cx="5043488" cy="28368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ee7335e168_0_21:notes"/>
          <p:cNvSpPr txBox="1">
            <a:spLocks noGrp="1"/>
          </p:cNvSpPr>
          <p:nvPr>
            <p:ph type="body" idx="1"/>
          </p:nvPr>
        </p:nvSpPr>
        <p:spPr>
          <a:xfrm>
            <a:off x="1069325" y="3592350"/>
            <a:ext cx="8554800" cy="340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gee7335e168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25750" y="566738"/>
            <a:ext cx="5043488" cy="28368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ee7335e168_0_13:notes"/>
          <p:cNvSpPr txBox="1">
            <a:spLocks noGrp="1"/>
          </p:cNvSpPr>
          <p:nvPr>
            <p:ph type="body" idx="1"/>
          </p:nvPr>
        </p:nvSpPr>
        <p:spPr>
          <a:xfrm>
            <a:off x="1069325" y="3592350"/>
            <a:ext cx="8554800" cy="340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gee7335e168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25750" y="566738"/>
            <a:ext cx="5043488" cy="28368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ee7335e168_0_37:notes"/>
          <p:cNvSpPr txBox="1">
            <a:spLocks noGrp="1"/>
          </p:cNvSpPr>
          <p:nvPr>
            <p:ph type="body" idx="1"/>
          </p:nvPr>
        </p:nvSpPr>
        <p:spPr>
          <a:xfrm>
            <a:off x="1069325" y="3592350"/>
            <a:ext cx="8554800" cy="340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gee7335e168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25750" y="566738"/>
            <a:ext cx="5043488" cy="28368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ee7335e168_0_46:notes"/>
          <p:cNvSpPr txBox="1">
            <a:spLocks noGrp="1"/>
          </p:cNvSpPr>
          <p:nvPr>
            <p:ph type="body" idx="1"/>
          </p:nvPr>
        </p:nvSpPr>
        <p:spPr>
          <a:xfrm>
            <a:off x="1069325" y="3592350"/>
            <a:ext cx="8554800" cy="340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gee7335e168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25750" y="566738"/>
            <a:ext cx="5043488" cy="28368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ee7335e168_0_57:notes"/>
          <p:cNvSpPr txBox="1">
            <a:spLocks noGrp="1"/>
          </p:cNvSpPr>
          <p:nvPr>
            <p:ph type="body" idx="1"/>
          </p:nvPr>
        </p:nvSpPr>
        <p:spPr>
          <a:xfrm>
            <a:off x="1069325" y="3592350"/>
            <a:ext cx="8554800" cy="340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gee7335e168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25750" y="566738"/>
            <a:ext cx="5043488" cy="28368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ee7335e168_0_111:notes"/>
          <p:cNvSpPr txBox="1">
            <a:spLocks noGrp="1"/>
          </p:cNvSpPr>
          <p:nvPr>
            <p:ph type="body" idx="1"/>
          </p:nvPr>
        </p:nvSpPr>
        <p:spPr>
          <a:xfrm>
            <a:off x="1069325" y="3592350"/>
            <a:ext cx="8554800" cy="340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8" name="Google Shape;178;gee7335e168_0_1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25750" y="566738"/>
            <a:ext cx="5043488" cy="28368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12700"/>
            <a:ext cx="18288000" cy="10299701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60601" y="3606801"/>
            <a:ext cx="11650404" cy="2469453"/>
          </a:xfrm>
        </p:spPr>
        <p:txBody>
          <a:bodyPr anchor="b">
            <a:noAutofit/>
          </a:bodyPr>
          <a:lstStyle>
            <a:lvl1pPr algn="r">
              <a:defRPr sz="81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60601" y="6076250"/>
            <a:ext cx="11650404" cy="164534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429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114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800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486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| </a:t>
            </a:r>
            <a:fld id="{00000000-1234-1234-1234-123412341234}" type="slidenum">
              <a:rPr lang="en-GB" smtClean="0"/>
              <a:t>‹#›</a:t>
            </a:fld>
            <a:r>
              <a:rPr lang="en-GB"/>
              <a:t> |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230519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3" y="914400"/>
            <a:ext cx="12895002" cy="5105400"/>
          </a:xfrm>
        </p:spPr>
        <p:txBody>
          <a:bodyPr anchor="ctr">
            <a:normAutofit/>
          </a:bodyPr>
          <a:lstStyle>
            <a:lvl1pPr algn="l">
              <a:defRPr sz="66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3" y="6705600"/>
            <a:ext cx="12895002" cy="2356443"/>
          </a:xfrm>
        </p:spPr>
        <p:txBody>
          <a:bodyPr anchor="ctr">
            <a:normAutofit/>
          </a:bodyPr>
          <a:lstStyle>
            <a:lvl1pPr marL="0" indent="0" algn="l">
              <a:buNone/>
              <a:defRPr sz="27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| </a:t>
            </a:r>
            <a:fld id="{00000000-1234-1234-1234-123412341234}" type="slidenum">
              <a:rPr lang="en-GB" smtClean="0"/>
              <a:t>‹#›</a:t>
            </a:fld>
            <a:r>
              <a:rPr lang="en-GB"/>
              <a:t> |</a:t>
            </a:r>
            <a:endParaRPr sz="2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33859894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7001" y="914400"/>
            <a:ext cx="12141201" cy="4533900"/>
          </a:xfrm>
        </p:spPr>
        <p:txBody>
          <a:bodyPr anchor="ctr">
            <a:normAutofit/>
          </a:bodyPr>
          <a:lstStyle>
            <a:lvl1pPr algn="l">
              <a:defRPr sz="66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049209" y="5448300"/>
            <a:ext cx="10836786" cy="5715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85800" indent="0">
              <a:buFontTx/>
              <a:buNone/>
              <a:defRPr/>
            </a:lvl2pPr>
            <a:lvl3pPr marL="1371600" indent="0">
              <a:buFontTx/>
              <a:buNone/>
              <a:defRPr/>
            </a:lvl3pPr>
            <a:lvl4pPr marL="2057400" indent="0">
              <a:buFontTx/>
              <a:buNone/>
              <a:defRPr/>
            </a:lvl4pPr>
            <a:lvl5pPr marL="27432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3" y="6705600"/>
            <a:ext cx="12895002" cy="2356443"/>
          </a:xfrm>
        </p:spPr>
        <p:txBody>
          <a:bodyPr anchor="ctr">
            <a:normAutofit/>
          </a:bodyPr>
          <a:lstStyle>
            <a:lvl1pPr marL="0" indent="0" algn="l">
              <a:buNone/>
              <a:defRPr sz="27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| </a:t>
            </a:r>
            <a:fld id="{00000000-1234-1234-1234-123412341234}" type="slidenum">
              <a:rPr lang="en-GB" smtClean="0"/>
              <a:t>‹#›</a:t>
            </a:fld>
            <a:r>
              <a:rPr lang="en-GB"/>
              <a:t> |</a:t>
            </a:r>
            <a:endParaRPr sz="2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12805" y="1185567"/>
            <a:ext cx="914400" cy="877164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/>
          <a:p>
            <a:pPr lvl="0"/>
            <a:r>
              <a:rPr lang="en-US" sz="12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3339517" y="4329834"/>
            <a:ext cx="914400" cy="877164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/>
          <a:p>
            <a:pPr lvl="0"/>
            <a:r>
              <a:rPr lang="en-US" sz="12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sz="2700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45118519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3" y="2897982"/>
            <a:ext cx="12895002" cy="3893190"/>
          </a:xfrm>
        </p:spPr>
        <p:txBody>
          <a:bodyPr anchor="b">
            <a:normAutofit/>
          </a:bodyPr>
          <a:lstStyle>
            <a:lvl1pPr algn="l">
              <a:defRPr sz="66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3" y="6791172"/>
            <a:ext cx="12895002" cy="2270871"/>
          </a:xfrm>
        </p:spPr>
        <p:txBody>
          <a:bodyPr anchor="t">
            <a:normAutofit/>
          </a:bodyPr>
          <a:lstStyle>
            <a:lvl1pPr marL="0" indent="0" algn="l">
              <a:buNone/>
              <a:defRPr sz="27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| </a:t>
            </a:r>
            <a:fld id="{00000000-1234-1234-1234-123412341234}" type="slidenum">
              <a:rPr lang="en-GB" smtClean="0"/>
              <a:t>‹#›</a:t>
            </a:fld>
            <a:r>
              <a:rPr lang="en-GB"/>
              <a:t> |</a:t>
            </a:r>
            <a:endParaRPr sz="2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40833525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7001" y="914400"/>
            <a:ext cx="12141201" cy="4533900"/>
          </a:xfrm>
        </p:spPr>
        <p:txBody>
          <a:bodyPr anchor="ctr">
            <a:normAutofit/>
          </a:bodyPr>
          <a:lstStyle>
            <a:lvl1pPr algn="l">
              <a:defRPr sz="66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15999" y="6019800"/>
            <a:ext cx="12895004" cy="771372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85800" indent="0">
              <a:buFontTx/>
              <a:buNone/>
              <a:defRPr/>
            </a:lvl2pPr>
            <a:lvl3pPr marL="1371600" indent="0">
              <a:buFontTx/>
              <a:buNone/>
              <a:defRPr/>
            </a:lvl3pPr>
            <a:lvl4pPr marL="2057400" indent="0">
              <a:buFontTx/>
              <a:buNone/>
              <a:defRPr/>
            </a:lvl4pPr>
            <a:lvl5pPr marL="27432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3" y="6791172"/>
            <a:ext cx="12895002" cy="2270871"/>
          </a:xfrm>
        </p:spPr>
        <p:txBody>
          <a:bodyPr anchor="t">
            <a:normAutofit/>
          </a:bodyPr>
          <a:lstStyle>
            <a:lvl1pPr marL="0" indent="0" algn="l">
              <a:buNone/>
              <a:defRPr sz="27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| </a:t>
            </a:r>
            <a:fld id="{00000000-1234-1234-1234-123412341234}" type="slidenum">
              <a:rPr lang="en-GB" smtClean="0"/>
              <a:t>‹#›</a:t>
            </a:fld>
            <a:r>
              <a:rPr lang="en-GB"/>
              <a:t> |</a:t>
            </a:r>
            <a:endParaRPr sz="2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12805" y="1185567"/>
            <a:ext cx="914400" cy="877164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/>
          <a:p>
            <a:pPr lvl="0"/>
            <a:r>
              <a:rPr lang="en-US" sz="12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3339517" y="4329834"/>
            <a:ext cx="914400" cy="877164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/>
          <a:p>
            <a:pPr lvl="0"/>
            <a:r>
              <a:rPr lang="en-US" sz="12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18810906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699" y="914400"/>
            <a:ext cx="12882305" cy="4533900"/>
          </a:xfrm>
        </p:spPr>
        <p:txBody>
          <a:bodyPr anchor="ctr">
            <a:normAutofit/>
          </a:bodyPr>
          <a:lstStyle>
            <a:lvl1pPr algn="l">
              <a:defRPr sz="66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15999" y="6019800"/>
            <a:ext cx="12895004" cy="771372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3600">
                <a:solidFill>
                  <a:schemeClr val="accent1"/>
                </a:solidFill>
              </a:defRPr>
            </a:lvl1pPr>
            <a:lvl2pPr marL="685800" indent="0">
              <a:buFontTx/>
              <a:buNone/>
              <a:defRPr/>
            </a:lvl2pPr>
            <a:lvl3pPr marL="1371600" indent="0">
              <a:buFontTx/>
              <a:buNone/>
              <a:defRPr/>
            </a:lvl3pPr>
            <a:lvl4pPr marL="2057400" indent="0">
              <a:buFontTx/>
              <a:buNone/>
              <a:defRPr/>
            </a:lvl4pPr>
            <a:lvl5pPr marL="27432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3" y="6791172"/>
            <a:ext cx="12895002" cy="2270871"/>
          </a:xfrm>
        </p:spPr>
        <p:txBody>
          <a:bodyPr anchor="t">
            <a:normAutofit/>
          </a:bodyPr>
          <a:lstStyle>
            <a:lvl1pPr marL="0" indent="0" algn="l">
              <a:buNone/>
              <a:defRPr sz="27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| </a:t>
            </a:r>
            <a:fld id="{00000000-1234-1234-1234-123412341234}" type="slidenum">
              <a:rPr lang="en-GB" smtClean="0"/>
              <a:t>‹#›</a:t>
            </a:fld>
            <a:r>
              <a:rPr lang="en-GB"/>
              <a:t> |</a:t>
            </a:r>
            <a:endParaRPr sz="2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00082647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| </a:t>
            </a:r>
            <a:fld id="{00000000-1234-1234-1234-123412341234}" type="slidenum">
              <a:rPr lang="en-GB" smtClean="0"/>
              <a:t>‹#›</a:t>
            </a:fld>
            <a:r>
              <a:rPr lang="en-GB"/>
              <a:t> |</a:t>
            </a:r>
            <a:endParaRPr sz="2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43078137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951510" y="914399"/>
            <a:ext cx="1957115" cy="787717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16003" y="914400"/>
            <a:ext cx="10590225" cy="78771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| </a:t>
            </a:r>
            <a:fld id="{00000000-1234-1234-1234-123412341234}" type="slidenum">
              <a:rPr lang="en-GB" smtClean="0"/>
              <a:t>‹#›</a:t>
            </a:fld>
            <a:r>
              <a:rPr lang="en-GB"/>
              <a:t> |</a:t>
            </a:r>
            <a:endParaRPr sz="2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90283535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obj">
  <p:cSld name="1_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6"/>
          <p:cNvSpPr txBox="1">
            <a:spLocks noGrp="1"/>
          </p:cNvSpPr>
          <p:nvPr>
            <p:ph type="ftr" idx="11"/>
          </p:nvPr>
        </p:nvSpPr>
        <p:spPr>
          <a:xfrm>
            <a:off x="6217920" y="9566909"/>
            <a:ext cx="5852100" cy="51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2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6"/>
          <p:cNvSpPr txBox="1">
            <a:spLocks noGrp="1"/>
          </p:cNvSpPr>
          <p:nvPr>
            <p:ph type="dt" idx="10"/>
          </p:nvPr>
        </p:nvSpPr>
        <p:spPr>
          <a:xfrm>
            <a:off x="914400" y="9566909"/>
            <a:ext cx="4206300" cy="51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22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16"/>
          <p:cNvSpPr txBox="1">
            <a:spLocks noGrp="1"/>
          </p:cNvSpPr>
          <p:nvPr>
            <p:ph type="sldNum" idx="12"/>
          </p:nvPr>
        </p:nvSpPr>
        <p:spPr>
          <a:xfrm>
            <a:off x="8949241" y="9775768"/>
            <a:ext cx="453000" cy="2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25400" marR="0" lvl="0" indent="0" algn="l">
              <a:lnSpc>
                <a:spcPct val="100000"/>
              </a:lnSpc>
              <a:spcBef>
                <a:spcPts val="0"/>
              </a:spcBef>
              <a:buNone/>
              <a:defRPr sz="1300" b="0" i="0" u="none" strike="noStrike" cap="none">
                <a:solidFill>
                  <a:srgbClr val="69BF7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25400" marR="0" lvl="1" indent="0" algn="l">
              <a:lnSpc>
                <a:spcPct val="100000"/>
              </a:lnSpc>
              <a:spcBef>
                <a:spcPts val="0"/>
              </a:spcBef>
              <a:buNone/>
              <a:defRPr sz="1300" b="0" i="0" u="none" strike="noStrike" cap="none">
                <a:solidFill>
                  <a:srgbClr val="69BF7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marL="25400" marR="0" lvl="2" indent="0" algn="l">
              <a:lnSpc>
                <a:spcPct val="100000"/>
              </a:lnSpc>
              <a:spcBef>
                <a:spcPts val="0"/>
              </a:spcBef>
              <a:buNone/>
              <a:defRPr sz="1300" b="0" i="0" u="none" strike="noStrike" cap="none">
                <a:solidFill>
                  <a:srgbClr val="69BF7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marL="25400" marR="0" lvl="3" indent="0" algn="l">
              <a:lnSpc>
                <a:spcPct val="100000"/>
              </a:lnSpc>
              <a:spcBef>
                <a:spcPts val="0"/>
              </a:spcBef>
              <a:buNone/>
              <a:defRPr sz="1300" b="0" i="0" u="none" strike="noStrike" cap="none">
                <a:solidFill>
                  <a:srgbClr val="69BF7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marL="25400" marR="0" lvl="4" indent="0" algn="l">
              <a:lnSpc>
                <a:spcPct val="100000"/>
              </a:lnSpc>
              <a:spcBef>
                <a:spcPts val="0"/>
              </a:spcBef>
              <a:buNone/>
              <a:defRPr sz="1300" b="0" i="0" u="none" strike="noStrike" cap="none">
                <a:solidFill>
                  <a:srgbClr val="69BF7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marL="25400" marR="0" lvl="5" indent="0" algn="l">
              <a:lnSpc>
                <a:spcPct val="100000"/>
              </a:lnSpc>
              <a:spcBef>
                <a:spcPts val="0"/>
              </a:spcBef>
              <a:buNone/>
              <a:defRPr sz="1300" b="0" i="0" u="none" strike="noStrike" cap="none">
                <a:solidFill>
                  <a:srgbClr val="69BF7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marL="25400" marR="0" lvl="6" indent="0" algn="l">
              <a:lnSpc>
                <a:spcPct val="100000"/>
              </a:lnSpc>
              <a:spcBef>
                <a:spcPts val="0"/>
              </a:spcBef>
              <a:buNone/>
              <a:defRPr sz="1300" b="0" i="0" u="none" strike="noStrike" cap="none">
                <a:solidFill>
                  <a:srgbClr val="69BF7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marL="25400" marR="0" lvl="7" indent="0" algn="l">
              <a:lnSpc>
                <a:spcPct val="100000"/>
              </a:lnSpc>
              <a:spcBef>
                <a:spcPts val="0"/>
              </a:spcBef>
              <a:buNone/>
              <a:defRPr sz="1300" b="0" i="0" u="none" strike="noStrike" cap="none">
                <a:solidFill>
                  <a:srgbClr val="69BF7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marL="25400" marR="0" lvl="8" indent="0" algn="l">
              <a:lnSpc>
                <a:spcPct val="100000"/>
              </a:lnSpc>
              <a:spcBef>
                <a:spcPts val="0"/>
              </a:spcBef>
              <a:buNone/>
              <a:defRPr sz="1300" b="0" i="0" u="none" strike="noStrike" cap="none">
                <a:solidFill>
                  <a:srgbClr val="69BF7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>
            <a:pPr marL="254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| </a:t>
            </a:r>
            <a:fld id="{00000000-1234-1234-1234-123412341234}" type="slidenum">
              <a:rPr lang="en-GB"/>
              <a:t>‹#›</a:t>
            </a:fld>
            <a:r>
              <a:rPr lang="en-GB"/>
              <a:t> |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1177680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1_Title and Conten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7"/>
          <p:cNvSpPr txBox="1">
            <a:spLocks noGrp="1"/>
          </p:cNvSpPr>
          <p:nvPr>
            <p:ph type="title"/>
          </p:nvPr>
        </p:nvSpPr>
        <p:spPr>
          <a:xfrm>
            <a:off x="901796" y="1316785"/>
            <a:ext cx="16484400" cy="61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2200"/>
              <a:buNone/>
              <a:defRPr sz="4500" b="1" i="0" u="sng">
                <a:solidFill>
                  <a:srgbClr val="052B6B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7"/>
          <p:cNvSpPr txBox="1">
            <a:spLocks noGrp="1"/>
          </p:cNvSpPr>
          <p:nvPr>
            <p:ph type="body" idx="1"/>
          </p:nvPr>
        </p:nvSpPr>
        <p:spPr>
          <a:xfrm>
            <a:off x="924890" y="2399401"/>
            <a:ext cx="16438200" cy="714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2200"/>
              <a:buNone/>
              <a:defRPr b="0" i="0">
                <a:solidFill>
                  <a:schemeClr val="dk1"/>
                </a:solidFill>
              </a:defRPr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7"/>
          <p:cNvSpPr txBox="1">
            <a:spLocks noGrp="1"/>
          </p:cNvSpPr>
          <p:nvPr>
            <p:ph type="ftr" idx="11"/>
          </p:nvPr>
        </p:nvSpPr>
        <p:spPr>
          <a:xfrm>
            <a:off x="6217920" y="9566909"/>
            <a:ext cx="5852100" cy="51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2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7"/>
          <p:cNvSpPr txBox="1">
            <a:spLocks noGrp="1"/>
          </p:cNvSpPr>
          <p:nvPr>
            <p:ph type="dt" idx="10"/>
          </p:nvPr>
        </p:nvSpPr>
        <p:spPr>
          <a:xfrm>
            <a:off x="914400" y="9566909"/>
            <a:ext cx="4206300" cy="51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22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7"/>
          <p:cNvSpPr txBox="1">
            <a:spLocks noGrp="1"/>
          </p:cNvSpPr>
          <p:nvPr>
            <p:ph type="sldNum" idx="12"/>
          </p:nvPr>
        </p:nvSpPr>
        <p:spPr>
          <a:xfrm>
            <a:off x="8949241" y="9775768"/>
            <a:ext cx="453000" cy="2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25400" marR="0" lvl="0" indent="0" algn="l">
              <a:lnSpc>
                <a:spcPct val="100000"/>
              </a:lnSpc>
              <a:spcBef>
                <a:spcPts val="0"/>
              </a:spcBef>
              <a:buNone/>
              <a:defRPr sz="1300" b="0" i="0">
                <a:solidFill>
                  <a:srgbClr val="69BF7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25400" marR="0" lvl="1" indent="0" algn="l">
              <a:lnSpc>
                <a:spcPct val="100000"/>
              </a:lnSpc>
              <a:spcBef>
                <a:spcPts val="0"/>
              </a:spcBef>
              <a:buNone/>
              <a:defRPr sz="1300" b="0" i="0">
                <a:solidFill>
                  <a:srgbClr val="69BF7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marL="25400" marR="0" lvl="2" indent="0" algn="l">
              <a:lnSpc>
                <a:spcPct val="100000"/>
              </a:lnSpc>
              <a:spcBef>
                <a:spcPts val="0"/>
              </a:spcBef>
              <a:buNone/>
              <a:defRPr sz="1300" b="0" i="0">
                <a:solidFill>
                  <a:srgbClr val="69BF7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marL="25400" marR="0" lvl="3" indent="0" algn="l">
              <a:lnSpc>
                <a:spcPct val="100000"/>
              </a:lnSpc>
              <a:spcBef>
                <a:spcPts val="0"/>
              </a:spcBef>
              <a:buNone/>
              <a:defRPr sz="1300" b="0" i="0">
                <a:solidFill>
                  <a:srgbClr val="69BF7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marL="25400" marR="0" lvl="4" indent="0" algn="l">
              <a:lnSpc>
                <a:spcPct val="100000"/>
              </a:lnSpc>
              <a:spcBef>
                <a:spcPts val="0"/>
              </a:spcBef>
              <a:buNone/>
              <a:defRPr sz="1300" b="0" i="0">
                <a:solidFill>
                  <a:srgbClr val="69BF7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marL="25400" marR="0" lvl="5" indent="0" algn="l">
              <a:lnSpc>
                <a:spcPct val="100000"/>
              </a:lnSpc>
              <a:spcBef>
                <a:spcPts val="0"/>
              </a:spcBef>
              <a:buNone/>
              <a:defRPr sz="1300" b="0" i="0">
                <a:solidFill>
                  <a:srgbClr val="69BF7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marL="25400" marR="0" lvl="6" indent="0" algn="l">
              <a:lnSpc>
                <a:spcPct val="100000"/>
              </a:lnSpc>
              <a:spcBef>
                <a:spcPts val="0"/>
              </a:spcBef>
              <a:buNone/>
              <a:defRPr sz="1300" b="0" i="0">
                <a:solidFill>
                  <a:srgbClr val="69BF7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marL="25400" marR="0" lvl="7" indent="0" algn="l">
              <a:lnSpc>
                <a:spcPct val="100000"/>
              </a:lnSpc>
              <a:spcBef>
                <a:spcPts val="0"/>
              </a:spcBef>
              <a:buNone/>
              <a:defRPr sz="1300" b="0" i="0">
                <a:solidFill>
                  <a:srgbClr val="69BF7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marL="25400" marR="0" lvl="8" indent="0" algn="l">
              <a:lnSpc>
                <a:spcPct val="100000"/>
              </a:lnSpc>
              <a:spcBef>
                <a:spcPts val="0"/>
              </a:spcBef>
              <a:buNone/>
              <a:defRPr sz="1300" b="0" i="0">
                <a:solidFill>
                  <a:srgbClr val="69BF7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>
            <a:pPr marL="254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| </a:t>
            </a:r>
            <a:fld id="{00000000-1234-1234-1234-123412341234}" type="slidenum">
              <a:rPr lang="en-GB"/>
              <a:t>‹#›</a:t>
            </a:fld>
            <a:r>
              <a:rPr lang="en-GB"/>
              <a:t> |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8910148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1_Two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8"/>
          <p:cNvSpPr txBox="1">
            <a:spLocks noGrp="1"/>
          </p:cNvSpPr>
          <p:nvPr>
            <p:ph type="title"/>
          </p:nvPr>
        </p:nvSpPr>
        <p:spPr>
          <a:xfrm>
            <a:off x="901796" y="1316785"/>
            <a:ext cx="16484400" cy="61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2200"/>
              <a:buNone/>
              <a:defRPr sz="4500" b="1" i="0" u="sng">
                <a:solidFill>
                  <a:srgbClr val="052B6B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8"/>
          <p:cNvSpPr txBox="1">
            <a:spLocks noGrp="1"/>
          </p:cNvSpPr>
          <p:nvPr>
            <p:ph type="body" idx="1"/>
          </p:nvPr>
        </p:nvSpPr>
        <p:spPr>
          <a:xfrm>
            <a:off x="901796" y="2304389"/>
            <a:ext cx="5119200" cy="62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2200"/>
              <a:buNone/>
              <a:defRPr sz="1600" b="0" i="0">
                <a:solidFill>
                  <a:srgbClr val="052B6B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8"/>
          <p:cNvSpPr txBox="1">
            <a:spLocks noGrp="1"/>
          </p:cNvSpPr>
          <p:nvPr>
            <p:ph type="body" idx="2"/>
          </p:nvPr>
        </p:nvSpPr>
        <p:spPr>
          <a:xfrm>
            <a:off x="9418320" y="2366009"/>
            <a:ext cx="7955400" cy="678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8"/>
          <p:cNvSpPr txBox="1">
            <a:spLocks noGrp="1"/>
          </p:cNvSpPr>
          <p:nvPr>
            <p:ph type="ftr" idx="11"/>
          </p:nvPr>
        </p:nvSpPr>
        <p:spPr>
          <a:xfrm>
            <a:off x="6217920" y="9566909"/>
            <a:ext cx="5852100" cy="51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2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8"/>
          <p:cNvSpPr txBox="1">
            <a:spLocks noGrp="1"/>
          </p:cNvSpPr>
          <p:nvPr>
            <p:ph type="dt" idx="10"/>
          </p:nvPr>
        </p:nvSpPr>
        <p:spPr>
          <a:xfrm>
            <a:off x="914400" y="9566909"/>
            <a:ext cx="4206300" cy="51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22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8"/>
          <p:cNvSpPr txBox="1">
            <a:spLocks noGrp="1"/>
          </p:cNvSpPr>
          <p:nvPr>
            <p:ph type="sldNum" idx="12"/>
          </p:nvPr>
        </p:nvSpPr>
        <p:spPr>
          <a:xfrm>
            <a:off x="8949241" y="9775768"/>
            <a:ext cx="453000" cy="2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25400" marR="0" lvl="0" indent="0" algn="l">
              <a:lnSpc>
                <a:spcPct val="100000"/>
              </a:lnSpc>
              <a:spcBef>
                <a:spcPts val="0"/>
              </a:spcBef>
              <a:buNone/>
              <a:defRPr sz="1300" b="0" i="0">
                <a:solidFill>
                  <a:srgbClr val="69BF7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25400" marR="0" lvl="1" indent="0" algn="l">
              <a:lnSpc>
                <a:spcPct val="100000"/>
              </a:lnSpc>
              <a:spcBef>
                <a:spcPts val="0"/>
              </a:spcBef>
              <a:buNone/>
              <a:defRPr sz="1300" b="0" i="0">
                <a:solidFill>
                  <a:srgbClr val="69BF7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marL="25400" marR="0" lvl="2" indent="0" algn="l">
              <a:lnSpc>
                <a:spcPct val="100000"/>
              </a:lnSpc>
              <a:spcBef>
                <a:spcPts val="0"/>
              </a:spcBef>
              <a:buNone/>
              <a:defRPr sz="1300" b="0" i="0">
                <a:solidFill>
                  <a:srgbClr val="69BF7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marL="25400" marR="0" lvl="3" indent="0" algn="l">
              <a:lnSpc>
                <a:spcPct val="100000"/>
              </a:lnSpc>
              <a:spcBef>
                <a:spcPts val="0"/>
              </a:spcBef>
              <a:buNone/>
              <a:defRPr sz="1300" b="0" i="0">
                <a:solidFill>
                  <a:srgbClr val="69BF7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marL="25400" marR="0" lvl="4" indent="0" algn="l">
              <a:lnSpc>
                <a:spcPct val="100000"/>
              </a:lnSpc>
              <a:spcBef>
                <a:spcPts val="0"/>
              </a:spcBef>
              <a:buNone/>
              <a:defRPr sz="1300" b="0" i="0">
                <a:solidFill>
                  <a:srgbClr val="69BF7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marL="25400" marR="0" lvl="5" indent="0" algn="l">
              <a:lnSpc>
                <a:spcPct val="100000"/>
              </a:lnSpc>
              <a:spcBef>
                <a:spcPts val="0"/>
              </a:spcBef>
              <a:buNone/>
              <a:defRPr sz="1300" b="0" i="0">
                <a:solidFill>
                  <a:srgbClr val="69BF7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marL="25400" marR="0" lvl="6" indent="0" algn="l">
              <a:lnSpc>
                <a:spcPct val="100000"/>
              </a:lnSpc>
              <a:spcBef>
                <a:spcPts val="0"/>
              </a:spcBef>
              <a:buNone/>
              <a:defRPr sz="1300" b="0" i="0">
                <a:solidFill>
                  <a:srgbClr val="69BF7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marL="25400" marR="0" lvl="7" indent="0" algn="l">
              <a:lnSpc>
                <a:spcPct val="100000"/>
              </a:lnSpc>
              <a:spcBef>
                <a:spcPts val="0"/>
              </a:spcBef>
              <a:buNone/>
              <a:defRPr sz="1300" b="0" i="0">
                <a:solidFill>
                  <a:srgbClr val="69BF7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marL="25400" marR="0" lvl="8" indent="0" algn="l">
              <a:lnSpc>
                <a:spcPct val="100000"/>
              </a:lnSpc>
              <a:spcBef>
                <a:spcPts val="0"/>
              </a:spcBef>
              <a:buNone/>
              <a:defRPr sz="1300" b="0" i="0">
                <a:solidFill>
                  <a:srgbClr val="69BF7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>
            <a:pPr marL="254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| </a:t>
            </a:r>
            <a:fld id="{00000000-1234-1234-1234-123412341234}" type="slidenum">
              <a:rPr lang="en-GB"/>
              <a:t>‹#›</a:t>
            </a:fld>
            <a:r>
              <a:rPr lang="en-GB"/>
              <a:t> |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2901406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| </a:t>
            </a:r>
            <a:fld id="{00000000-1234-1234-1234-123412341234}" type="slidenum">
              <a:rPr lang="en-GB" smtClean="0"/>
              <a:t>‹#›</a:t>
            </a:fld>
            <a:r>
              <a:rPr lang="en-GB"/>
              <a:t> |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735323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3" y="4051301"/>
            <a:ext cx="12895002" cy="2739872"/>
          </a:xfrm>
        </p:spPr>
        <p:txBody>
          <a:bodyPr anchor="b"/>
          <a:lstStyle>
            <a:lvl1pPr algn="l">
              <a:defRPr sz="6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3" y="6791172"/>
            <a:ext cx="12895002" cy="1290600"/>
          </a:xfrm>
        </p:spPr>
        <p:txBody>
          <a:bodyPr anchor="t"/>
          <a:lstStyle>
            <a:lvl1pPr marL="0" indent="0" algn="l">
              <a:buNone/>
              <a:defRPr sz="3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| </a:t>
            </a:r>
            <a:fld id="{00000000-1234-1234-1234-123412341234}" type="slidenum">
              <a:rPr lang="en-GB" smtClean="0"/>
              <a:t>‹#›</a:t>
            </a:fld>
            <a:r>
              <a:rPr lang="en-GB"/>
              <a:t> |</a:t>
            </a:r>
            <a:endParaRPr sz="2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71578437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16002" y="3240884"/>
            <a:ext cx="6276053" cy="582115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34955" y="3240884"/>
            <a:ext cx="6276051" cy="58211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| </a:t>
            </a:r>
            <a:fld id="{00000000-1234-1234-1234-123412341234}" type="slidenum">
              <a:rPr lang="en-GB" smtClean="0"/>
              <a:t>‹#›</a:t>
            </a:fld>
            <a:r>
              <a:rPr lang="en-GB"/>
              <a:t> |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218846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3618" y="3241475"/>
            <a:ext cx="6278435" cy="864393"/>
          </a:xfrm>
        </p:spPr>
        <p:txBody>
          <a:bodyPr anchor="b">
            <a:noAutofit/>
          </a:bodyPr>
          <a:lstStyle>
            <a:lvl1pPr marL="0" indent="0">
              <a:buNone/>
              <a:defRPr sz="3600" b="0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13618" y="4105868"/>
            <a:ext cx="6278435" cy="495617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632575" y="3241475"/>
            <a:ext cx="6278427" cy="864393"/>
          </a:xfrm>
        </p:spPr>
        <p:txBody>
          <a:bodyPr anchor="b">
            <a:noAutofit/>
          </a:bodyPr>
          <a:lstStyle>
            <a:lvl1pPr marL="0" indent="0">
              <a:buNone/>
              <a:defRPr sz="3600" b="0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632577" y="4105868"/>
            <a:ext cx="6278426" cy="495617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| </a:t>
            </a:r>
            <a:fld id="{00000000-1234-1234-1234-123412341234}" type="slidenum">
              <a:rPr lang="en-GB" smtClean="0"/>
              <a:t>‹#›</a:t>
            </a:fld>
            <a:r>
              <a:rPr lang="en-GB"/>
              <a:t> |</a:t>
            </a:r>
            <a:endParaRPr sz="2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10807832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1" y="914400"/>
            <a:ext cx="12895002" cy="19812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| </a:t>
            </a:r>
            <a:fld id="{00000000-1234-1234-1234-123412341234}" type="slidenum">
              <a:rPr lang="en-GB" smtClean="0"/>
              <a:t>‹#›</a:t>
            </a:fld>
            <a:r>
              <a:rPr lang="en-GB"/>
              <a:t> |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89784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| </a:t>
            </a:r>
            <a:fld id="{00000000-1234-1234-1234-123412341234}" type="slidenum">
              <a:rPr lang="en-GB" smtClean="0"/>
              <a:t>‹#›</a:t>
            </a:fld>
            <a:r>
              <a:rPr lang="en-GB"/>
              <a:t> |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1149865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1" y="2247906"/>
            <a:ext cx="5781792" cy="1917699"/>
          </a:xfrm>
        </p:spPr>
        <p:txBody>
          <a:bodyPr anchor="b">
            <a:normAutofit/>
          </a:bodyPr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40692" y="772387"/>
            <a:ext cx="6770312" cy="828965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16001" y="4165604"/>
            <a:ext cx="5781792" cy="3876674"/>
          </a:xfrm>
        </p:spPr>
        <p:txBody>
          <a:bodyPr>
            <a:normAutofit/>
          </a:bodyPr>
          <a:lstStyle>
            <a:lvl1pPr marL="0" indent="0">
              <a:buNone/>
              <a:defRPr sz="2100"/>
            </a:lvl1pPr>
            <a:lvl2pPr marL="685595" indent="0">
              <a:buNone/>
              <a:defRPr sz="2100"/>
            </a:lvl2pPr>
            <a:lvl3pPr marL="1371189" indent="0">
              <a:buNone/>
              <a:defRPr sz="1800"/>
            </a:lvl3pPr>
            <a:lvl4pPr marL="2056784" indent="0">
              <a:buNone/>
              <a:defRPr sz="1500"/>
            </a:lvl4pPr>
            <a:lvl5pPr marL="2742377" indent="0">
              <a:buNone/>
              <a:defRPr sz="1500"/>
            </a:lvl5pPr>
            <a:lvl6pPr marL="3427971" indent="0">
              <a:buNone/>
              <a:defRPr sz="1500"/>
            </a:lvl6pPr>
            <a:lvl7pPr marL="4113566" indent="0">
              <a:buNone/>
              <a:defRPr sz="1500"/>
            </a:lvl7pPr>
            <a:lvl8pPr marL="4799160" indent="0">
              <a:buNone/>
              <a:defRPr sz="1500"/>
            </a:lvl8pPr>
            <a:lvl9pPr marL="5484755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| </a:t>
            </a:r>
            <a:fld id="{00000000-1234-1234-1234-123412341234}" type="slidenum">
              <a:rPr lang="en-GB" smtClean="0"/>
              <a:t>‹#›</a:t>
            </a:fld>
            <a:r>
              <a:rPr lang="en-GB"/>
              <a:t> |</a:t>
            </a:r>
            <a:endParaRPr sz="2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51503264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2" y="7200900"/>
            <a:ext cx="12895001" cy="85010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16001" y="914400"/>
            <a:ext cx="12895002" cy="576857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/>
            </a:lvl1pPr>
            <a:lvl2pPr marL="685800" indent="0">
              <a:buNone/>
              <a:defRPr sz="2400"/>
            </a:lvl2pPr>
            <a:lvl3pPr marL="1371600" indent="0">
              <a:buNone/>
              <a:defRPr sz="2400"/>
            </a:lvl3pPr>
            <a:lvl4pPr marL="2057400" indent="0">
              <a:buNone/>
              <a:defRPr sz="2400"/>
            </a:lvl4pPr>
            <a:lvl5pPr marL="2743200" indent="0">
              <a:buNone/>
              <a:defRPr sz="2400"/>
            </a:lvl5pPr>
            <a:lvl6pPr marL="3429000" indent="0">
              <a:buNone/>
              <a:defRPr sz="2400"/>
            </a:lvl6pPr>
            <a:lvl7pPr marL="4114800" indent="0">
              <a:buNone/>
              <a:defRPr sz="2400"/>
            </a:lvl7pPr>
            <a:lvl8pPr marL="4800600" indent="0">
              <a:buNone/>
              <a:defRPr sz="2400"/>
            </a:lvl8pPr>
            <a:lvl9pPr marL="5486400" indent="0">
              <a:buNone/>
              <a:defRPr sz="24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16002" y="8051007"/>
            <a:ext cx="12895001" cy="1011036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| </a:t>
            </a:r>
            <a:fld id="{00000000-1234-1234-1234-123412341234}" type="slidenum">
              <a:rPr lang="en-GB" smtClean="0"/>
              <a:t>‹#›</a:t>
            </a:fld>
            <a:r>
              <a:rPr lang="en-GB"/>
              <a:t> |</a:t>
            </a:r>
            <a:endParaRPr sz="2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38362365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12700"/>
            <a:ext cx="18288000" cy="10299701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16001" y="914400"/>
            <a:ext cx="12895002" cy="19812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1" y="3240884"/>
            <a:ext cx="12895002" cy="5821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807700" y="9062044"/>
            <a:ext cx="1367909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16001" y="9062044"/>
            <a:ext cx="9446418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885995" y="9062044"/>
            <a:ext cx="1025009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50">
                <a:solidFill>
                  <a:schemeClr val="accent1"/>
                </a:solidFill>
              </a:defRPr>
            </a:lvl1pPr>
          </a:lstStyle>
          <a:p>
            <a:pPr marL="254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| </a:t>
            </a:r>
            <a:fld id="{00000000-1234-1234-1234-123412341234}" type="slidenum">
              <a:rPr lang="en-GB" smtClean="0"/>
              <a:t>‹#›</a:t>
            </a:fld>
            <a:r>
              <a:rPr lang="en-GB"/>
              <a:t> |</a:t>
            </a:r>
            <a:endParaRPr sz="2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40312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  <p:sldLayoutId id="2147483687" r:id="rId18"/>
    <p:sldLayoutId id="2147483688" r:id="rId19"/>
  </p:sldLayoutIdLst>
  <p:hf sldNum="0" hdr="0" ftr="0" dt="0"/>
  <p:txStyles>
    <p:titleStyle>
      <a:lvl1pPr algn="l" defTabSz="685800" rtl="0" eaLnBrk="1" latinLnBrk="0" hangingPunct="1">
        <a:spcBef>
          <a:spcPct val="0"/>
        </a:spcBef>
        <a:buNone/>
        <a:defRPr sz="54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514350" indent="-51435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1114425" indent="-428625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7145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24003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30861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37719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44577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51435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58293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82052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"/>
          <p:cNvSpPr/>
          <p:nvPr/>
        </p:nvSpPr>
        <p:spPr>
          <a:xfrm>
            <a:off x="2320" y="8339810"/>
            <a:ext cx="18285680" cy="1947190"/>
          </a:xfrm>
          <a:custGeom>
            <a:avLst/>
            <a:gdLst/>
            <a:ahLst/>
            <a:cxnLst/>
            <a:rect l="l" t="t" r="r" b="b"/>
            <a:pathLst>
              <a:path w="10692130" h="6300470" extrusionOk="0">
                <a:moveTo>
                  <a:pt x="0" y="6300000"/>
                </a:moveTo>
                <a:lnTo>
                  <a:pt x="10692003" y="6300000"/>
                </a:lnTo>
                <a:lnTo>
                  <a:pt x="10692003" y="0"/>
                </a:lnTo>
                <a:lnTo>
                  <a:pt x="0" y="0"/>
                </a:lnTo>
                <a:lnTo>
                  <a:pt x="0" y="6300000"/>
                </a:lnTo>
                <a:close/>
              </a:path>
            </a:pathLst>
          </a:custGeom>
          <a:solidFill>
            <a:srgbClr val="F67FFD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9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" name="Google Shape;46;p1"/>
          <p:cNvSpPr txBox="1"/>
          <p:nvPr/>
        </p:nvSpPr>
        <p:spPr>
          <a:xfrm>
            <a:off x="994280" y="3104170"/>
            <a:ext cx="7098842" cy="29751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0250" rIns="0" bIns="0" anchor="t" anchorCtr="0">
            <a:spAutoFit/>
          </a:bodyPr>
          <a:lstStyle/>
          <a:p>
            <a:pPr marL="254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600" b="1" dirty="0">
                <a:solidFill>
                  <a:schemeClr val="bg1"/>
                </a:solidFill>
                <a:latin typeface="Abadi" panose="020B0604020104020204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Pitch deck </a:t>
            </a:r>
            <a:r>
              <a:rPr lang="en-GB" sz="9600" b="1" dirty="0">
                <a:solidFill>
                  <a:srgbClr val="F67FFD"/>
                </a:solidFill>
                <a:latin typeface="Abadi" panose="020B0604020104020204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template</a:t>
            </a:r>
            <a:endParaRPr lang="en-GB" sz="11500" b="1" dirty="0">
              <a:solidFill>
                <a:srgbClr val="F67FFD"/>
              </a:solidFill>
              <a:latin typeface="Abadi" panose="020B0604020104020204" pitchFamily="34" charset="0"/>
              <a:ea typeface="Lato" panose="020F0502020204030203" pitchFamily="34" charset="0"/>
              <a:cs typeface="Lato" panose="020F0502020204030203" pitchFamily="34" charset="0"/>
              <a:sym typeface="Calibri"/>
            </a:endParaRPr>
          </a:p>
        </p:txBody>
      </p:sp>
      <p:sp>
        <p:nvSpPr>
          <p:cNvPr id="48" name="Google Shape;48;p1"/>
          <p:cNvSpPr txBox="1"/>
          <p:nvPr/>
        </p:nvSpPr>
        <p:spPr>
          <a:xfrm>
            <a:off x="994280" y="9055242"/>
            <a:ext cx="4436702" cy="577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5700" tIns="72825" rIns="145700" bIns="7282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dirty="0">
                <a:solidFill>
                  <a:schemeClr val="lt1"/>
                </a:solidFill>
                <a:latin typeface="Muli" panose="00000500000000000000" pitchFamily="2" charset="0"/>
                <a:ea typeface="Calibri"/>
                <a:cs typeface="Calibri"/>
                <a:sym typeface="Calibri"/>
              </a:rPr>
              <a:t>Freelancernews.co.uk</a:t>
            </a:r>
            <a:endParaRPr sz="2800" dirty="0">
              <a:solidFill>
                <a:schemeClr val="lt1"/>
              </a:solidFill>
              <a:latin typeface="Muli" panose="00000500000000000000" pitchFamily="2" charset="0"/>
              <a:ea typeface="Calibri"/>
              <a:cs typeface="Calibri"/>
              <a:sym typeface="Calibri"/>
            </a:endParaRPr>
          </a:p>
        </p:txBody>
      </p:sp>
      <p:sp>
        <p:nvSpPr>
          <p:cNvPr id="49" name="Google Shape;49;p1"/>
          <p:cNvSpPr txBox="1"/>
          <p:nvPr/>
        </p:nvSpPr>
        <p:spPr>
          <a:xfrm>
            <a:off x="14737633" y="9055242"/>
            <a:ext cx="2345700" cy="57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5700" tIns="72825" rIns="145700" bIns="72825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dirty="0">
                <a:solidFill>
                  <a:schemeClr val="lt1"/>
                </a:solidFill>
                <a:latin typeface="Muli" panose="00000500000000000000" pitchFamily="2" charset="0"/>
                <a:ea typeface="Calibri"/>
                <a:cs typeface="Calibri"/>
                <a:sym typeface="Calibri"/>
              </a:rPr>
              <a:t>[date]</a:t>
            </a:r>
            <a:endParaRPr sz="2800" dirty="0">
              <a:solidFill>
                <a:schemeClr val="lt1"/>
              </a:solidFill>
              <a:latin typeface="Muli" panose="00000500000000000000" pitchFamily="2" charset="0"/>
              <a:ea typeface="Calibri"/>
              <a:cs typeface="Calibri"/>
              <a:sym typeface="Calibri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2E6D87D-51FB-2C85-A863-A78F774ED1C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4280" y="843633"/>
            <a:ext cx="3743679" cy="40081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D678322-E25E-C4B5-C780-E2F6FDEC42F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87905" y="1974898"/>
            <a:ext cx="6295428" cy="456075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D801C66-4FAD-A42A-E0AD-081587EDBFD8}"/>
              </a:ext>
            </a:extLst>
          </p:cNvPr>
          <p:cNvSpPr/>
          <p:nvPr/>
        </p:nvSpPr>
        <p:spPr>
          <a:xfrm>
            <a:off x="0" y="9296400"/>
            <a:ext cx="18288000" cy="990600"/>
          </a:xfrm>
          <a:prstGeom prst="rect">
            <a:avLst/>
          </a:prstGeom>
          <a:solidFill>
            <a:srgbClr val="F67FF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aphicFrame>
        <p:nvGraphicFramePr>
          <p:cNvPr id="55" name="Google Shape;55;p2"/>
          <p:cNvGraphicFramePr/>
          <p:nvPr>
            <p:extLst>
              <p:ext uri="{D42A27DB-BD31-4B8C-83A1-F6EECF244321}">
                <p14:modId xmlns:p14="http://schemas.microsoft.com/office/powerpoint/2010/main" val="1643065619"/>
              </p:ext>
            </p:extLst>
          </p:nvPr>
        </p:nvGraphicFramePr>
        <p:xfrm>
          <a:off x="926225" y="2687559"/>
          <a:ext cx="10731500" cy="4623700"/>
        </p:xfrm>
        <a:graphic>
          <a:graphicData uri="http://schemas.openxmlformats.org/drawingml/2006/table">
            <a:tbl>
              <a:tblPr firstRow="1" bandRow="1">
                <a:noFill/>
                <a:tableStyleId>{080B5F13-B7D2-4C23-BBE2-7CAF3C5C0BBE}</a:tableStyleId>
              </a:tblPr>
              <a:tblGrid>
                <a:gridCol w="7485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45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500">
                <a:tc>
                  <a:txBody>
                    <a:bodyPr/>
                    <a:lstStyle/>
                    <a:p>
                      <a:pPr marL="38100" marR="0" lvl="0" indent="0" algn="l" rtl="0">
                        <a:lnSpc>
                          <a:spcPct val="2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200" u="none" strike="noStrike" cap="none" dirty="0">
                          <a:solidFill>
                            <a:srgbClr val="082052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Business Information</a:t>
                      </a:r>
                      <a:endParaRPr sz="2200" u="none" strike="noStrike" cap="none" dirty="0">
                        <a:solidFill>
                          <a:srgbClr val="082052"/>
                        </a:solidFill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0" marR="0" marT="15550" marB="0"/>
                </a:tc>
                <a:tc>
                  <a:txBody>
                    <a:bodyPr/>
                    <a:lstStyle/>
                    <a:p>
                      <a:pPr marL="1092200" marR="0" lvl="0" indent="0" algn="l" rtl="0">
                        <a:lnSpc>
                          <a:spcPct val="2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u="none" strike="noStrike" cap="none" dirty="0">
                          <a:solidFill>
                            <a:srgbClr val="082052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2</a:t>
                      </a:r>
                      <a:endParaRPr sz="2200" u="none" strike="noStrike" cap="none" dirty="0">
                        <a:solidFill>
                          <a:srgbClr val="082052"/>
                        </a:solidFill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0" marR="0" marT="1555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075">
                <a:tc>
                  <a:txBody>
                    <a:bodyPr/>
                    <a:lstStyle/>
                    <a:p>
                      <a:pPr marL="38100" marR="0" lvl="0" indent="0" algn="l" rtl="0">
                        <a:lnSpc>
                          <a:spcPct val="2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200" u="none" strike="noStrike" cap="none" dirty="0">
                          <a:solidFill>
                            <a:srgbClr val="082052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The Problem</a:t>
                      </a:r>
                      <a:endParaRPr sz="2200" u="none" strike="noStrike" cap="none" dirty="0">
                        <a:solidFill>
                          <a:srgbClr val="082052"/>
                        </a:solidFill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0" marR="0" marT="95850" marB="0"/>
                </a:tc>
                <a:tc>
                  <a:txBody>
                    <a:bodyPr/>
                    <a:lstStyle/>
                    <a:p>
                      <a:pPr marL="1092200" marR="0" lvl="0" indent="0" algn="l" rtl="0">
                        <a:lnSpc>
                          <a:spcPct val="2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u="none" strike="noStrike" cap="none" dirty="0">
                          <a:solidFill>
                            <a:srgbClr val="082052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3</a:t>
                      </a:r>
                      <a:endParaRPr sz="2200" u="none" strike="noStrike" cap="none" dirty="0">
                        <a:solidFill>
                          <a:srgbClr val="082052"/>
                        </a:solidFill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0" marR="0" marT="9585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2075">
                <a:tc>
                  <a:txBody>
                    <a:bodyPr/>
                    <a:lstStyle/>
                    <a:p>
                      <a:pPr marL="38100" marR="0" lvl="0" indent="0" algn="l" rtl="0">
                        <a:lnSpc>
                          <a:spcPct val="2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200" u="none" strike="noStrike" cap="none" dirty="0">
                          <a:solidFill>
                            <a:srgbClr val="082052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Solution / Services</a:t>
                      </a:r>
                      <a:endParaRPr sz="2200" u="none" strike="noStrike" cap="none" dirty="0">
                        <a:solidFill>
                          <a:srgbClr val="082052"/>
                        </a:solidFill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0" marR="0" marT="95850" marB="0"/>
                </a:tc>
                <a:tc>
                  <a:txBody>
                    <a:bodyPr/>
                    <a:lstStyle/>
                    <a:p>
                      <a:pPr marL="1092200" marR="0" lvl="0" indent="0" algn="l" rtl="0">
                        <a:lnSpc>
                          <a:spcPct val="2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u="none" strike="noStrike" cap="none" dirty="0">
                          <a:solidFill>
                            <a:srgbClr val="082052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4</a:t>
                      </a:r>
                      <a:endParaRPr sz="2200" u="none" strike="noStrike" cap="none" dirty="0">
                        <a:solidFill>
                          <a:srgbClr val="082052"/>
                        </a:solidFill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0" marR="0" marT="9585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2075">
                <a:tc>
                  <a:txBody>
                    <a:bodyPr/>
                    <a:lstStyle/>
                    <a:p>
                      <a:pPr marL="38100" marR="0" lvl="0" indent="0" algn="l" rtl="0">
                        <a:lnSpc>
                          <a:spcPct val="2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200" u="none" strike="noStrike" cap="none" dirty="0">
                          <a:solidFill>
                            <a:srgbClr val="082052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Portfolio </a:t>
                      </a:r>
                      <a:endParaRPr sz="2200" u="none" strike="noStrike" cap="none" dirty="0">
                        <a:solidFill>
                          <a:srgbClr val="082052"/>
                        </a:solidFill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0" marR="0" marT="95850" marB="0"/>
                </a:tc>
                <a:tc>
                  <a:txBody>
                    <a:bodyPr/>
                    <a:lstStyle/>
                    <a:p>
                      <a:pPr marL="1092200" marR="0" lvl="0" indent="0" algn="l" rtl="0">
                        <a:lnSpc>
                          <a:spcPct val="2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u="none" strike="noStrike" cap="none" dirty="0">
                          <a:solidFill>
                            <a:srgbClr val="082052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5</a:t>
                      </a:r>
                      <a:endParaRPr sz="2200" u="none" strike="noStrike" cap="none" dirty="0">
                        <a:solidFill>
                          <a:srgbClr val="082052"/>
                        </a:solidFill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0" marR="0" marT="9585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2075">
                <a:tc>
                  <a:txBody>
                    <a:bodyPr/>
                    <a:lstStyle/>
                    <a:p>
                      <a:pPr marL="38100" marR="0" lvl="0" indent="0" algn="l" rtl="0">
                        <a:lnSpc>
                          <a:spcPct val="2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200" u="none" strike="noStrike" cap="none" dirty="0">
                          <a:solidFill>
                            <a:srgbClr val="082052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Pricing </a:t>
                      </a:r>
                      <a:endParaRPr sz="2200" u="none" strike="noStrike" cap="none" dirty="0">
                        <a:solidFill>
                          <a:srgbClr val="082052"/>
                        </a:solidFill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0" marR="0" marT="95850" marB="0"/>
                </a:tc>
                <a:tc>
                  <a:txBody>
                    <a:bodyPr/>
                    <a:lstStyle/>
                    <a:p>
                      <a:pPr marL="1092200" marR="0" lvl="0" indent="0" algn="l" rtl="0">
                        <a:lnSpc>
                          <a:spcPct val="2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u="none" strike="noStrike" cap="none" dirty="0">
                          <a:solidFill>
                            <a:srgbClr val="082052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6</a:t>
                      </a:r>
                      <a:endParaRPr sz="2200" u="none" strike="noStrike" cap="none" dirty="0">
                        <a:solidFill>
                          <a:srgbClr val="082052"/>
                        </a:solidFill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0" marR="0" marT="9585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2075">
                <a:tc>
                  <a:txBody>
                    <a:bodyPr/>
                    <a:lstStyle/>
                    <a:p>
                      <a:pPr marL="38100" marR="0" lvl="0" indent="0" algn="l" rtl="0">
                        <a:lnSpc>
                          <a:spcPct val="2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200" u="none" strike="noStrike" cap="none" dirty="0">
                          <a:solidFill>
                            <a:srgbClr val="082052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Why Choose Me</a:t>
                      </a:r>
                      <a:endParaRPr sz="2200" u="none" strike="noStrike" cap="none" dirty="0">
                        <a:solidFill>
                          <a:srgbClr val="082052"/>
                        </a:solidFill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0" marR="0" marT="95850" marB="0"/>
                </a:tc>
                <a:tc>
                  <a:txBody>
                    <a:bodyPr/>
                    <a:lstStyle/>
                    <a:p>
                      <a:pPr marL="1092200" marR="0" lvl="0" indent="0" algn="l" rtl="0">
                        <a:lnSpc>
                          <a:spcPct val="2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u="none" strike="noStrike" cap="none" dirty="0">
                          <a:solidFill>
                            <a:srgbClr val="082052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7</a:t>
                      </a:r>
                      <a:endParaRPr sz="2200" u="none" strike="noStrike" cap="none" dirty="0">
                        <a:solidFill>
                          <a:srgbClr val="082052"/>
                        </a:solidFill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0" marR="0" marT="9585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6" name="Google Shape;56;p2"/>
          <p:cNvSpPr txBox="1">
            <a:spLocks noGrp="1"/>
          </p:cNvSpPr>
          <p:nvPr>
            <p:ph type="title"/>
          </p:nvPr>
        </p:nvSpPr>
        <p:spPr>
          <a:xfrm>
            <a:off x="759971" y="1142276"/>
            <a:ext cx="16482300" cy="75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0250" rIns="0" bIns="0" anchor="t" anchorCtr="0">
            <a:spAutoFit/>
          </a:bodyPr>
          <a:lstStyle/>
          <a:p>
            <a:pPr marL="25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 u="none" dirty="0">
                <a:solidFill>
                  <a:srgbClr val="082052"/>
                </a:solidFill>
                <a:latin typeface="Abadi" panose="020B0604020104020204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What’s inside?</a:t>
            </a:r>
            <a:endParaRPr sz="4800" u="none" dirty="0">
              <a:solidFill>
                <a:srgbClr val="082052"/>
              </a:solidFill>
              <a:latin typeface="Abadi" panose="020B0604020104020204" pitchFamily="34" charset="0"/>
              <a:ea typeface="Lato" panose="020F0502020204030203" pitchFamily="34" charset="0"/>
              <a:cs typeface="Lato" panose="020F0502020204030203" pitchFamily="34" charset="0"/>
              <a:sym typeface="Calibri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220B9F7-FE05-5B75-90F7-0EBEE1D1C3F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362326" y="705657"/>
            <a:ext cx="2068721" cy="64455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0091DFD-6FB3-BB7F-2CEB-EDAFE039FEDE}"/>
              </a:ext>
            </a:extLst>
          </p:cNvPr>
          <p:cNvGrpSpPr/>
          <p:nvPr/>
        </p:nvGrpSpPr>
        <p:grpSpPr>
          <a:xfrm>
            <a:off x="0" y="9185564"/>
            <a:ext cx="18288000" cy="1101436"/>
            <a:chOff x="0" y="9185564"/>
            <a:chExt cx="18288000" cy="1101436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52FCE29-ACCD-BC98-B467-9AA331CEE3CC}"/>
                </a:ext>
              </a:extLst>
            </p:cNvPr>
            <p:cNvSpPr/>
            <p:nvPr/>
          </p:nvSpPr>
          <p:spPr>
            <a:xfrm>
              <a:off x="0" y="9293352"/>
              <a:ext cx="18288000" cy="993648"/>
            </a:xfrm>
            <a:prstGeom prst="rect">
              <a:avLst/>
            </a:prstGeom>
            <a:solidFill>
              <a:srgbClr val="08205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9C3523D6-B267-0C8B-94F2-815205B3F03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504438" y="9562289"/>
              <a:ext cx="3132398" cy="336707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386AD01-E7D1-F6EF-5523-F9C2734A70F3}"/>
                </a:ext>
              </a:extLst>
            </p:cNvPr>
            <p:cNvSpPr/>
            <p:nvPr/>
          </p:nvSpPr>
          <p:spPr>
            <a:xfrm>
              <a:off x="0" y="9185564"/>
              <a:ext cx="18288000" cy="107788"/>
            </a:xfrm>
            <a:prstGeom prst="rect">
              <a:avLst/>
            </a:prstGeom>
            <a:solidFill>
              <a:srgbClr val="F67FF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noFill/>
              </a:endParaRPr>
            </a:p>
          </p:txBody>
        </p:sp>
      </p:grpSp>
      <p:sp>
        <p:nvSpPr>
          <p:cNvPr id="62" name="Google Shape;62;p3"/>
          <p:cNvSpPr/>
          <p:nvPr/>
        </p:nvSpPr>
        <p:spPr>
          <a:xfrm>
            <a:off x="0" y="0"/>
            <a:ext cx="18288000" cy="23010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0063" dist="209550" dir="4320000" algn="bl" rotWithShape="0">
              <a:srgbClr val="666666">
                <a:alpha val="7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3"/>
          <p:cNvSpPr txBox="1">
            <a:spLocks noGrp="1"/>
          </p:cNvSpPr>
          <p:nvPr>
            <p:ph type="title"/>
          </p:nvPr>
        </p:nvSpPr>
        <p:spPr>
          <a:xfrm>
            <a:off x="902846" y="755410"/>
            <a:ext cx="16482300" cy="79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0250" rIns="0" bIns="0" anchor="t" anchorCtr="0">
            <a:spAutoFit/>
          </a:bodyPr>
          <a:lstStyle/>
          <a:p>
            <a:pPr marL="25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000" u="none" dirty="0">
                <a:solidFill>
                  <a:srgbClr val="082052"/>
                </a:solidFill>
                <a:latin typeface="Abadi" panose="020B0604020104020204" pitchFamily="34" charset="0"/>
                <a:ea typeface="Calibri"/>
                <a:cs typeface="Aharoni" panose="02010803020104030203" pitchFamily="2" charset="-79"/>
                <a:sym typeface="Calibri"/>
              </a:rPr>
              <a:t>Business</a:t>
            </a:r>
            <a:r>
              <a:rPr lang="en-GB" sz="5000" u="none" dirty="0">
                <a:solidFill>
                  <a:srgbClr val="F96277"/>
                </a:solidFill>
                <a:latin typeface="Abadi" panose="020B0604020104020204" pitchFamily="34" charset="0"/>
                <a:ea typeface="Calibri"/>
                <a:cs typeface="Aharoni" panose="02010803020104030203" pitchFamily="2" charset="-79"/>
                <a:sym typeface="Calibri"/>
              </a:rPr>
              <a:t> </a:t>
            </a:r>
            <a:r>
              <a:rPr lang="en-GB" sz="5000" u="none" dirty="0">
                <a:solidFill>
                  <a:srgbClr val="F67FFD"/>
                </a:solidFill>
                <a:latin typeface="Abadi" panose="020B0604020104020204" pitchFamily="34" charset="0"/>
                <a:ea typeface="Calibri"/>
                <a:cs typeface="Aharoni" panose="02010803020104030203" pitchFamily="2" charset="-79"/>
                <a:sym typeface="Calibri"/>
              </a:rPr>
              <a:t>Information</a:t>
            </a:r>
            <a:r>
              <a:rPr lang="en-GB" sz="5000" u="none" dirty="0">
                <a:solidFill>
                  <a:srgbClr val="F96277"/>
                </a:solidFill>
                <a:latin typeface="Abadi" panose="020B0604020104020204" pitchFamily="34" charset="0"/>
                <a:ea typeface="Calibri"/>
                <a:cs typeface="Aharoni" panose="02010803020104030203" pitchFamily="2" charset="-79"/>
                <a:sym typeface="Calibri"/>
              </a:rPr>
              <a:t>	</a:t>
            </a:r>
            <a:endParaRPr sz="5000" u="none" dirty="0">
              <a:solidFill>
                <a:srgbClr val="F96277"/>
              </a:solidFill>
              <a:latin typeface="Abadi" panose="020B0604020104020204" pitchFamily="34" charset="0"/>
              <a:ea typeface="Calibri"/>
              <a:cs typeface="Aharoni" panose="02010803020104030203" pitchFamily="2" charset="-79"/>
              <a:sym typeface="Calibri"/>
            </a:endParaRPr>
          </a:p>
        </p:txBody>
      </p:sp>
      <p:sp>
        <p:nvSpPr>
          <p:cNvPr id="63" name="Google Shape;63;p3"/>
          <p:cNvSpPr txBox="1">
            <a:spLocks noGrp="1"/>
          </p:cNvSpPr>
          <p:nvPr>
            <p:ph type="body" idx="1"/>
          </p:nvPr>
        </p:nvSpPr>
        <p:spPr>
          <a:xfrm>
            <a:off x="902846" y="3239619"/>
            <a:ext cx="16452300" cy="5007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0250" rIns="0" bIns="0" anchor="t" anchorCtr="0">
            <a:spAutoFit/>
          </a:bodyPr>
          <a:lstStyle/>
          <a:p>
            <a:pPr marL="25400" marR="558800" lvl="0" indent="0" algn="l" rtl="0">
              <a:lnSpc>
                <a:spcPct val="1417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dirty="0">
                <a:solidFill>
                  <a:srgbClr val="F67FFD"/>
                </a:solidFill>
                <a:latin typeface="Muli" panose="00000500000000000000" pitchFamily="2" charset="0"/>
                <a:ea typeface="Calibri"/>
                <a:cs typeface="Calibri"/>
                <a:sym typeface="Calibri"/>
              </a:rPr>
              <a:t>[Tell your clients who you are and what you do.]</a:t>
            </a:r>
          </a:p>
          <a:p>
            <a:pPr marL="25400" marR="558800" lvl="0" indent="0" algn="l" rtl="0">
              <a:lnSpc>
                <a:spcPct val="1417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rgbClr val="F67FFD"/>
              </a:solidFill>
              <a:latin typeface="Muli" panose="00000500000000000000" pitchFamily="2" charset="0"/>
              <a:ea typeface="Calibri"/>
              <a:cs typeface="Calibri"/>
              <a:sym typeface="Calibri"/>
            </a:endParaRPr>
          </a:p>
          <a:p>
            <a:pPr marL="25400" marR="558800" lvl="0" indent="0" algn="l" rtl="0">
              <a:lnSpc>
                <a:spcPct val="1417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lang="en-GB" sz="2400" dirty="0">
                <a:solidFill>
                  <a:srgbClr val="082052"/>
                </a:solidFill>
                <a:latin typeface="Muli" panose="00000500000000000000" pitchFamily="2" charset="0"/>
                <a:ea typeface="Calibri"/>
                <a:cs typeface="Calibri"/>
                <a:sym typeface="Calibri"/>
              </a:rPr>
              <a:t>Areas to include:</a:t>
            </a:r>
            <a:endParaRPr sz="2400" dirty="0">
              <a:solidFill>
                <a:srgbClr val="082052"/>
              </a:solidFill>
              <a:latin typeface="Muli" panose="00000500000000000000" pitchFamily="2" charset="0"/>
              <a:ea typeface="Calibri"/>
              <a:cs typeface="Calibri"/>
              <a:sym typeface="Calibri"/>
            </a:endParaRPr>
          </a:p>
          <a:p>
            <a:pPr marL="482600" marR="558800" lvl="0" indent="-177800" algn="l" rtl="0">
              <a:lnSpc>
                <a:spcPct val="141700"/>
              </a:lnSpc>
              <a:spcBef>
                <a:spcPts val="200"/>
              </a:spcBef>
              <a:spcAft>
                <a:spcPts val="0"/>
              </a:spcAft>
              <a:buClr>
                <a:srgbClr val="082052"/>
              </a:buClr>
              <a:buSzPct val="101000"/>
              <a:buFont typeface="Calibri"/>
              <a:buChar char="•"/>
            </a:pPr>
            <a:r>
              <a:rPr lang="en-GB" sz="2400" dirty="0">
                <a:solidFill>
                  <a:srgbClr val="082052"/>
                </a:solidFill>
                <a:latin typeface="Muli" panose="00000500000000000000" pitchFamily="2" charset="0"/>
                <a:ea typeface="Calibri"/>
                <a:cs typeface="Calibri"/>
                <a:sym typeface="Calibri"/>
              </a:rPr>
              <a:t> Business name</a:t>
            </a:r>
            <a:endParaRPr sz="2400" dirty="0">
              <a:solidFill>
                <a:srgbClr val="082052"/>
              </a:solidFill>
              <a:latin typeface="Muli" panose="00000500000000000000" pitchFamily="2" charset="0"/>
              <a:ea typeface="Calibri"/>
              <a:cs typeface="Calibri"/>
              <a:sym typeface="Calibri"/>
            </a:endParaRPr>
          </a:p>
          <a:p>
            <a:pPr marL="482600" marR="558800" lvl="0" indent="-177800" algn="l" rtl="0">
              <a:lnSpc>
                <a:spcPct val="141700"/>
              </a:lnSpc>
              <a:spcBef>
                <a:spcPts val="200"/>
              </a:spcBef>
              <a:spcAft>
                <a:spcPts val="0"/>
              </a:spcAft>
              <a:buClr>
                <a:srgbClr val="082052"/>
              </a:buClr>
              <a:buSzPct val="101000"/>
              <a:buFont typeface="Calibri"/>
              <a:buChar char="•"/>
            </a:pPr>
            <a:r>
              <a:rPr lang="en-GB" sz="2400" dirty="0">
                <a:solidFill>
                  <a:srgbClr val="082052"/>
                </a:solidFill>
                <a:latin typeface="Muli" panose="00000500000000000000" pitchFamily="2" charset="0"/>
                <a:ea typeface="Calibri"/>
                <a:cs typeface="Calibri"/>
                <a:sym typeface="Calibri"/>
              </a:rPr>
              <a:t> Brand Logo</a:t>
            </a:r>
          </a:p>
          <a:p>
            <a:pPr marL="482600" marR="558800" lvl="0" indent="-177800" algn="l" rtl="0">
              <a:lnSpc>
                <a:spcPct val="141700"/>
              </a:lnSpc>
              <a:spcBef>
                <a:spcPts val="200"/>
              </a:spcBef>
              <a:spcAft>
                <a:spcPts val="0"/>
              </a:spcAft>
              <a:buClr>
                <a:srgbClr val="082052"/>
              </a:buClr>
              <a:buSzPct val="101000"/>
              <a:buFont typeface="Calibri"/>
              <a:buChar char="•"/>
            </a:pPr>
            <a:r>
              <a:rPr lang="en-GB" sz="2400" dirty="0">
                <a:solidFill>
                  <a:srgbClr val="082052"/>
                </a:solidFill>
                <a:latin typeface="Muli" panose="00000500000000000000" pitchFamily="2" charset="0"/>
                <a:ea typeface="Calibri"/>
                <a:cs typeface="Calibri"/>
                <a:sym typeface="Calibri"/>
              </a:rPr>
              <a:t>What you specialise in </a:t>
            </a:r>
          </a:p>
          <a:p>
            <a:pPr marL="482600" marR="558800" lvl="0" indent="-177800" algn="l" rtl="0">
              <a:lnSpc>
                <a:spcPct val="141700"/>
              </a:lnSpc>
              <a:spcBef>
                <a:spcPts val="200"/>
              </a:spcBef>
              <a:spcAft>
                <a:spcPts val="0"/>
              </a:spcAft>
              <a:buClr>
                <a:srgbClr val="082052"/>
              </a:buClr>
              <a:buSzPct val="101000"/>
              <a:buFont typeface="Calibri"/>
              <a:buChar char="•"/>
            </a:pPr>
            <a:r>
              <a:rPr lang="en-GB" sz="2400" dirty="0">
                <a:solidFill>
                  <a:srgbClr val="082052"/>
                </a:solidFill>
                <a:latin typeface="Muli" panose="00000500000000000000" pitchFamily="2" charset="0"/>
                <a:ea typeface="Calibri"/>
                <a:cs typeface="Calibri"/>
                <a:sym typeface="Calibri"/>
              </a:rPr>
              <a:t>Years of Experience</a:t>
            </a:r>
            <a:endParaRPr sz="2400" dirty="0">
              <a:solidFill>
                <a:srgbClr val="082052"/>
              </a:solidFill>
              <a:latin typeface="Muli" panose="00000500000000000000" pitchFamily="2" charset="0"/>
              <a:ea typeface="Calibri"/>
              <a:cs typeface="Calibri"/>
              <a:sym typeface="Calibri"/>
            </a:endParaRPr>
          </a:p>
          <a:p>
            <a:pPr marL="482600" marR="558800" lvl="0" indent="-177800" algn="l" rtl="0">
              <a:lnSpc>
                <a:spcPct val="141700"/>
              </a:lnSpc>
              <a:spcBef>
                <a:spcPts val="200"/>
              </a:spcBef>
              <a:spcAft>
                <a:spcPts val="0"/>
              </a:spcAft>
              <a:buClr>
                <a:srgbClr val="082052"/>
              </a:buClr>
              <a:buSzPct val="101000"/>
              <a:buFont typeface="Calibri"/>
              <a:buChar char="•"/>
            </a:pPr>
            <a:r>
              <a:rPr lang="en-GB" sz="2400" dirty="0">
                <a:solidFill>
                  <a:srgbClr val="082052"/>
                </a:solidFill>
                <a:latin typeface="Muli" panose="00000500000000000000" pitchFamily="2" charset="0"/>
                <a:ea typeface="Calibri"/>
                <a:cs typeface="Calibri"/>
                <a:sym typeface="Calibri"/>
              </a:rPr>
              <a:t> Contact information</a:t>
            </a:r>
            <a:endParaRPr sz="2400" dirty="0">
              <a:solidFill>
                <a:srgbClr val="082052"/>
              </a:solidFill>
              <a:latin typeface="Muli" panose="00000500000000000000" pitchFamily="2" charset="0"/>
              <a:ea typeface="Calibri"/>
              <a:cs typeface="Calibri"/>
              <a:sym typeface="Calibri"/>
            </a:endParaRPr>
          </a:p>
          <a:p>
            <a:pPr marL="25400" marR="558800" lvl="0" indent="0" algn="l" rtl="0">
              <a:lnSpc>
                <a:spcPct val="141700"/>
              </a:lnSpc>
              <a:spcBef>
                <a:spcPts val="200"/>
              </a:spcBef>
              <a:spcAft>
                <a:spcPts val="0"/>
              </a:spcAft>
              <a:buNone/>
            </a:pP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" name="Google Shape;66;p3"/>
          <p:cNvSpPr txBox="1">
            <a:spLocks noGrp="1"/>
          </p:cNvSpPr>
          <p:nvPr>
            <p:ph type="sldNum" idx="12"/>
          </p:nvPr>
        </p:nvSpPr>
        <p:spPr>
          <a:xfrm>
            <a:off x="949591" y="9730643"/>
            <a:ext cx="4530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8325" rIns="0" bIns="0" anchor="t" anchorCtr="0">
            <a:spAutoFit/>
          </a:bodyPr>
          <a:lstStyle/>
          <a:p>
            <a:pPr marL="25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chemeClr val="lt1"/>
                </a:solidFill>
                <a:latin typeface="The League" panose="00000800000000000000" pitchFamily="50" charset="0"/>
                <a:ea typeface="Calibri"/>
                <a:cs typeface="Calibri"/>
                <a:sym typeface="Calibri"/>
              </a:rPr>
              <a:t>| 2 |</a:t>
            </a:r>
            <a:endParaRPr dirty="0">
              <a:solidFill>
                <a:schemeClr val="lt1"/>
              </a:solidFill>
              <a:latin typeface="The League" panose="00000800000000000000" pitchFamily="50" charset="0"/>
              <a:ea typeface="Calibri"/>
              <a:cs typeface="Calibri"/>
              <a:sym typeface="Calibri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00FAC07-D0AD-6FC1-711E-DE4BB86ED38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68426" y="3031053"/>
            <a:ext cx="4901609" cy="422489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F47D6F69-F5AB-9180-1C6F-C356815CD22F}"/>
              </a:ext>
            </a:extLst>
          </p:cNvPr>
          <p:cNvGrpSpPr/>
          <p:nvPr/>
        </p:nvGrpSpPr>
        <p:grpSpPr>
          <a:xfrm>
            <a:off x="0" y="9185564"/>
            <a:ext cx="18288000" cy="1101436"/>
            <a:chOff x="0" y="9185564"/>
            <a:chExt cx="18288000" cy="110143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1D15B93-6BE7-A5EF-BA21-2D798804A43B}"/>
                </a:ext>
              </a:extLst>
            </p:cNvPr>
            <p:cNvSpPr/>
            <p:nvPr/>
          </p:nvSpPr>
          <p:spPr>
            <a:xfrm>
              <a:off x="0" y="9293352"/>
              <a:ext cx="18288000" cy="993648"/>
            </a:xfrm>
            <a:prstGeom prst="rect">
              <a:avLst/>
            </a:prstGeom>
            <a:solidFill>
              <a:srgbClr val="08205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89BBCAF9-8A9B-D788-BC6B-83C85E67443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504438" y="9562289"/>
              <a:ext cx="3132398" cy="336707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5547425-4F70-BB21-FD19-A90AD6B11E6F}"/>
                </a:ext>
              </a:extLst>
            </p:cNvPr>
            <p:cNvSpPr/>
            <p:nvPr/>
          </p:nvSpPr>
          <p:spPr>
            <a:xfrm>
              <a:off x="0" y="9185564"/>
              <a:ext cx="18288000" cy="107788"/>
            </a:xfrm>
            <a:prstGeom prst="rect">
              <a:avLst/>
            </a:prstGeom>
            <a:solidFill>
              <a:srgbClr val="F67FF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noFill/>
              </a:endParaRPr>
            </a:p>
          </p:txBody>
        </p:sp>
      </p:grpSp>
      <p:sp>
        <p:nvSpPr>
          <p:cNvPr id="72" name="Google Shape;72;gee7335e168_0_21"/>
          <p:cNvSpPr/>
          <p:nvPr/>
        </p:nvSpPr>
        <p:spPr>
          <a:xfrm>
            <a:off x="0" y="0"/>
            <a:ext cx="18288000" cy="23010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0063" dist="209550" dir="4320000" algn="bl" rotWithShape="0">
              <a:srgbClr val="666666">
                <a:alpha val="7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gee7335e168_0_21"/>
          <p:cNvSpPr txBox="1">
            <a:spLocks noGrp="1"/>
          </p:cNvSpPr>
          <p:nvPr>
            <p:ph type="title"/>
          </p:nvPr>
        </p:nvSpPr>
        <p:spPr>
          <a:xfrm>
            <a:off x="902846" y="755410"/>
            <a:ext cx="16482300" cy="79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0250" rIns="0" bIns="0" anchor="t" anchorCtr="0">
            <a:spAutoFit/>
          </a:bodyPr>
          <a:lstStyle/>
          <a:p>
            <a:pPr marL="25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000" u="none" dirty="0">
                <a:solidFill>
                  <a:srgbClr val="082052"/>
                </a:solidFill>
                <a:latin typeface="Abadi" panose="020B0604020104020204" pitchFamily="34" charset="0"/>
                <a:ea typeface="Calibri"/>
                <a:cs typeface="Aharoni" panose="02010803020104030203" pitchFamily="2" charset="-79"/>
                <a:sym typeface="Calibri"/>
              </a:rPr>
              <a:t>The</a:t>
            </a:r>
            <a:r>
              <a:rPr lang="en-GB" sz="5000" u="none" dirty="0">
                <a:solidFill>
                  <a:schemeClr val="dk1"/>
                </a:solidFill>
                <a:latin typeface="Abadi" panose="020B0604020104020204" pitchFamily="34" charset="0"/>
                <a:ea typeface="Calibri"/>
                <a:cs typeface="Aharoni" panose="02010803020104030203" pitchFamily="2" charset="-79"/>
                <a:sym typeface="Calibri"/>
              </a:rPr>
              <a:t> </a:t>
            </a:r>
            <a:r>
              <a:rPr lang="en-GB" sz="5000" u="none" dirty="0">
                <a:solidFill>
                  <a:srgbClr val="F67FFD"/>
                </a:solidFill>
                <a:latin typeface="Abadi" panose="020B0604020104020204" pitchFamily="34" charset="0"/>
                <a:ea typeface="Calibri"/>
                <a:cs typeface="Aharoni" panose="02010803020104030203" pitchFamily="2" charset="-79"/>
                <a:sym typeface="Calibri"/>
              </a:rPr>
              <a:t>Problem</a:t>
            </a:r>
            <a:endParaRPr sz="5000" u="none" dirty="0">
              <a:solidFill>
                <a:srgbClr val="F67FFD"/>
              </a:solidFill>
              <a:latin typeface="Abadi" panose="020B0604020104020204" pitchFamily="34" charset="0"/>
              <a:ea typeface="Calibri"/>
              <a:cs typeface="Aharoni" panose="02010803020104030203" pitchFamily="2" charset="-79"/>
              <a:sym typeface="Calibri"/>
            </a:endParaRPr>
          </a:p>
        </p:txBody>
      </p:sp>
      <p:sp>
        <p:nvSpPr>
          <p:cNvPr id="73" name="Google Shape;73;gee7335e168_0_21"/>
          <p:cNvSpPr txBox="1">
            <a:spLocks noGrp="1"/>
          </p:cNvSpPr>
          <p:nvPr>
            <p:ph type="body" idx="1"/>
          </p:nvPr>
        </p:nvSpPr>
        <p:spPr>
          <a:xfrm>
            <a:off x="949591" y="3234174"/>
            <a:ext cx="10231020" cy="7221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0250" rIns="0" bIns="0" anchor="t" anchorCtr="0">
            <a:spAutoFit/>
          </a:bodyPr>
          <a:lstStyle/>
          <a:p>
            <a:pPr marL="25400" marR="558800" lvl="0" indent="0" algn="l" rtl="0">
              <a:lnSpc>
                <a:spcPct val="1417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082052"/>
                </a:solidFill>
                <a:latin typeface="Muli" panose="00000500000000000000" pitchFamily="2" charset="0"/>
                <a:ea typeface="Calibri"/>
                <a:cs typeface="Calibri"/>
                <a:sym typeface="Calibri"/>
              </a:rPr>
              <a:t>Many founders and freelancers start with an idea because they’ve experienced a gap in the market - a product or service they needed simply didn’t exist or didn’t work well enough.</a:t>
            </a:r>
          </a:p>
          <a:p>
            <a:pPr marL="25400" marR="558800" lvl="0" indent="0" algn="l" rtl="0">
              <a:lnSpc>
                <a:spcPct val="141700"/>
              </a:lnSpc>
              <a:spcBef>
                <a:spcPts val="20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Muli" panose="00000500000000000000" pitchFamily="2" charset="0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GB" sz="2400" dirty="0">
                <a:solidFill>
                  <a:srgbClr val="F67FFD"/>
                </a:solidFill>
                <a:latin typeface="Muli" panose="00000500000000000000" pitchFamily="2" charset="0"/>
                <a:ea typeface="Calibri"/>
                <a:cs typeface="Calibri"/>
                <a:sym typeface="Calibri"/>
              </a:rPr>
              <a:t>[Explain the real impact of the problem.]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lang="en-GB" sz="2400" dirty="0">
              <a:solidFill>
                <a:srgbClr val="F67FFD"/>
              </a:solidFill>
              <a:latin typeface="Muli" panose="00000500000000000000" pitchFamily="2" charset="0"/>
              <a:ea typeface="Calibri"/>
              <a:cs typeface="Calibri"/>
              <a:sym typeface="Calibri"/>
            </a:endParaRPr>
          </a:p>
          <a:p>
            <a:pPr marL="3429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82052"/>
                </a:solidFill>
                <a:latin typeface="Muli" panose="00000500000000000000" pitchFamily="2" charset="0"/>
                <a:ea typeface="Calibri"/>
                <a:cs typeface="Calibri"/>
                <a:sym typeface="Calibri"/>
              </a:rPr>
              <a:t>Cost: </a:t>
            </a:r>
            <a:r>
              <a:rPr lang="en-US" sz="2400" dirty="0">
                <a:solidFill>
                  <a:srgbClr val="082052"/>
                </a:solidFill>
                <a:latin typeface="Muli" panose="00000500000000000000" pitchFamily="2" charset="0"/>
                <a:ea typeface="Calibri"/>
                <a:cs typeface="Calibri"/>
                <a:sym typeface="Calibri"/>
              </a:rPr>
              <a:t>How much money is being lost or wasted?</a:t>
            </a:r>
          </a:p>
          <a:p>
            <a:pPr marL="3429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82052"/>
                </a:solidFill>
                <a:latin typeface="Muli" panose="00000500000000000000" pitchFamily="2" charset="0"/>
                <a:ea typeface="Calibri"/>
                <a:cs typeface="Calibri"/>
                <a:sym typeface="Calibri"/>
              </a:rPr>
              <a:t>Time: </a:t>
            </a:r>
            <a:r>
              <a:rPr lang="en-US" sz="2400" dirty="0">
                <a:solidFill>
                  <a:srgbClr val="082052"/>
                </a:solidFill>
                <a:latin typeface="Muli" panose="00000500000000000000" pitchFamily="2" charset="0"/>
                <a:ea typeface="Calibri"/>
                <a:cs typeface="Calibri"/>
                <a:sym typeface="Calibri"/>
              </a:rPr>
              <a:t>What inefficiencies or delays are caused?</a:t>
            </a:r>
          </a:p>
          <a:p>
            <a:pPr marL="3429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82052"/>
                </a:solidFill>
                <a:latin typeface="Muli" panose="00000500000000000000" pitchFamily="2" charset="0"/>
                <a:ea typeface="Calibri"/>
                <a:cs typeface="Calibri"/>
                <a:sym typeface="Calibri"/>
              </a:rPr>
              <a:t>Lost Opportunity: </a:t>
            </a:r>
            <a:r>
              <a:rPr lang="en-US" sz="2400" dirty="0">
                <a:solidFill>
                  <a:srgbClr val="082052"/>
                </a:solidFill>
                <a:latin typeface="Muli" panose="00000500000000000000" pitchFamily="2" charset="0"/>
                <a:ea typeface="Calibri"/>
                <a:cs typeface="Calibri"/>
                <a:sym typeface="Calibri"/>
              </a:rPr>
              <a:t>What Revenue, growth or outcomes are missed?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 panose="020B0604020202020204" pitchFamily="34" charset="0"/>
              <a:buChar char="•"/>
            </a:pPr>
            <a:endParaRPr lang="en-GB" sz="2400" dirty="0">
              <a:solidFill>
                <a:srgbClr val="082052"/>
              </a:solidFill>
              <a:latin typeface="Muli" panose="00000500000000000000" pitchFamily="2" charset="0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dirty="0">
              <a:solidFill>
                <a:srgbClr val="F67FFD"/>
              </a:solidFill>
              <a:latin typeface="Muli" panose="00000500000000000000" pitchFamily="2" charset="0"/>
              <a:ea typeface="Calibri"/>
              <a:cs typeface="Calibri"/>
              <a:sym typeface="Calibri"/>
            </a:endParaRPr>
          </a:p>
          <a:p>
            <a:pPr marL="25400" marR="558800" lvl="0" indent="0" algn="l" rtl="0">
              <a:lnSpc>
                <a:spcPct val="1417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5400" marR="558800" lvl="0" indent="0" algn="l" rtl="0">
              <a:lnSpc>
                <a:spcPct val="141700"/>
              </a:lnSpc>
              <a:spcBef>
                <a:spcPts val="200"/>
              </a:spcBef>
              <a:spcAft>
                <a:spcPts val="0"/>
              </a:spcAft>
              <a:buNone/>
            </a:pP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5400" marR="558800" lvl="0" indent="0" algn="l" rtl="0">
              <a:lnSpc>
                <a:spcPct val="141700"/>
              </a:lnSpc>
              <a:spcBef>
                <a:spcPts val="200"/>
              </a:spcBef>
              <a:spcAft>
                <a:spcPts val="0"/>
              </a:spcAft>
              <a:buNone/>
            </a:pP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" name="Google Shape;76;gee7335e168_0_21"/>
          <p:cNvSpPr txBox="1">
            <a:spLocks noGrp="1"/>
          </p:cNvSpPr>
          <p:nvPr>
            <p:ph type="sldNum" idx="12"/>
          </p:nvPr>
        </p:nvSpPr>
        <p:spPr>
          <a:xfrm>
            <a:off x="949591" y="9730643"/>
            <a:ext cx="4530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8325" rIns="0" bIns="0" anchor="t" anchorCtr="0">
            <a:spAutoFit/>
          </a:bodyPr>
          <a:lstStyle/>
          <a:p>
            <a:pPr marL="25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chemeClr val="lt1"/>
                </a:solidFill>
                <a:latin typeface="The League" panose="00000800000000000000" pitchFamily="50" charset="0"/>
                <a:ea typeface="Calibri"/>
                <a:cs typeface="Calibri"/>
                <a:sym typeface="Calibri"/>
              </a:rPr>
              <a:t>| 3 |</a:t>
            </a:r>
            <a:endParaRPr dirty="0">
              <a:solidFill>
                <a:schemeClr val="lt1"/>
              </a:solidFill>
              <a:latin typeface="The League" panose="00000800000000000000" pitchFamily="50" charset="0"/>
              <a:ea typeface="Calibri"/>
              <a:cs typeface="Calibri"/>
              <a:sym typeface="Calibri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87716EF-33A4-0699-BD11-D0B4F9DCE4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77118" y="3056410"/>
            <a:ext cx="4608028" cy="454358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93EE6257-1CF1-0C31-EBBE-89F784F8D42E}"/>
              </a:ext>
            </a:extLst>
          </p:cNvPr>
          <p:cNvGrpSpPr/>
          <p:nvPr/>
        </p:nvGrpSpPr>
        <p:grpSpPr>
          <a:xfrm>
            <a:off x="0" y="9185564"/>
            <a:ext cx="18288000" cy="1101436"/>
            <a:chOff x="0" y="9185564"/>
            <a:chExt cx="18288000" cy="1101436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D2EA484-B50D-A77E-DC64-BF65991C0F70}"/>
                </a:ext>
              </a:extLst>
            </p:cNvPr>
            <p:cNvSpPr/>
            <p:nvPr/>
          </p:nvSpPr>
          <p:spPr>
            <a:xfrm>
              <a:off x="0" y="9293352"/>
              <a:ext cx="18288000" cy="993648"/>
            </a:xfrm>
            <a:prstGeom prst="rect">
              <a:avLst/>
            </a:prstGeom>
            <a:solidFill>
              <a:srgbClr val="08205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8A20E15D-36A2-EF9B-8BC4-C5DA5417A40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504438" y="9562289"/>
              <a:ext cx="3132398" cy="336707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35F6D1C-4B9A-67F7-7027-FD263E0A64E0}"/>
                </a:ext>
              </a:extLst>
            </p:cNvPr>
            <p:cNvSpPr/>
            <p:nvPr/>
          </p:nvSpPr>
          <p:spPr>
            <a:xfrm>
              <a:off x="0" y="9185564"/>
              <a:ext cx="18288000" cy="107788"/>
            </a:xfrm>
            <a:prstGeom prst="rect">
              <a:avLst/>
            </a:prstGeom>
            <a:solidFill>
              <a:srgbClr val="F67FF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noFill/>
              </a:endParaRPr>
            </a:p>
          </p:txBody>
        </p:sp>
      </p:grpSp>
      <p:sp>
        <p:nvSpPr>
          <p:cNvPr id="83" name="Google Shape;83;gee7335e168_0_13"/>
          <p:cNvSpPr/>
          <p:nvPr/>
        </p:nvSpPr>
        <p:spPr>
          <a:xfrm>
            <a:off x="0" y="0"/>
            <a:ext cx="18288000" cy="23010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0063" dist="209550" dir="4320000" algn="bl" rotWithShape="0">
              <a:srgbClr val="666666">
                <a:alpha val="7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87;gee7335e168_0_13"/>
          <p:cNvSpPr txBox="1">
            <a:spLocks noGrp="1"/>
          </p:cNvSpPr>
          <p:nvPr>
            <p:ph type="title"/>
          </p:nvPr>
        </p:nvSpPr>
        <p:spPr>
          <a:xfrm>
            <a:off x="902846" y="755410"/>
            <a:ext cx="16482300" cy="79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0250" rIns="0" bIns="0" anchor="t" anchorCtr="0">
            <a:spAutoFit/>
          </a:bodyPr>
          <a:lstStyle/>
          <a:p>
            <a:pPr marL="25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000" u="none" dirty="0">
                <a:solidFill>
                  <a:srgbClr val="082052"/>
                </a:solidFill>
                <a:latin typeface="Abadi" panose="020B0604020104020204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The</a:t>
            </a:r>
            <a:r>
              <a:rPr lang="en-GB" sz="5000" u="none" dirty="0">
                <a:solidFill>
                  <a:srgbClr val="F96277"/>
                </a:solidFill>
                <a:latin typeface="Abadi" panose="020B0604020104020204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 </a:t>
            </a:r>
            <a:r>
              <a:rPr lang="en-GB" sz="5000" u="none" dirty="0">
                <a:solidFill>
                  <a:srgbClr val="F67FFD"/>
                </a:solidFill>
                <a:latin typeface="Abadi" panose="020B0604020104020204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Solution / Services</a:t>
            </a:r>
            <a:r>
              <a:rPr lang="en-GB" sz="5000" u="none" dirty="0">
                <a:solidFill>
                  <a:srgbClr val="F96277"/>
                </a:solidFill>
                <a:latin typeface="Abadi" panose="020B0604020104020204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	</a:t>
            </a:r>
            <a:endParaRPr sz="5000" u="none" dirty="0">
              <a:solidFill>
                <a:srgbClr val="F96277"/>
              </a:solidFill>
              <a:latin typeface="Abadi" panose="020B0604020104020204" pitchFamily="34" charset="0"/>
              <a:ea typeface="Lato" panose="020F0502020204030203" pitchFamily="34" charset="0"/>
              <a:cs typeface="Lato" panose="020F0502020204030203" pitchFamily="34" charset="0"/>
              <a:sym typeface="Calibri"/>
            </a:endParaRPr>
          </a:p>
        </p:txBody>
      </p:sp>
      <p:sp>
        <p:nvSpPr>
          <p:cNvPr id="84" name="Google Shape;84;gee7335e168_0_13"/>
          <p:cNvSpPr txBox="1">
            <a:spLocks noGrp="1"/>
          </p:cNvSpPr>
          <p:nvPr>
            <p:ph type="body" idx="1"/>
          </p:nvPr>
        </p:nvSpPr>
        <p:spPr>
          <a:xfrm>
            <a:off x="949591" y="3207991"/>
            <a:ext cx="8610045" cy="62205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0250" rIns="0" bIns="0" anchor="t" anchorCtr="0">
            <a:spAutoFit/>
          </a:bodyPr>
          <a:lstStyle/>
          <a:p>
            <a:pPr marL="0" marR="558800" lvl="0" indent="0" algn="l" rtl="0">
              <a:lnSpc>
                <a:spcPct val="1417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lang="en-GB" sz="2400" dirty="0">
                <a:solidFill>
                  <a:srgbClr val="082052"/>
                </a:solidFill>
                <a:latin typeface="Muli" panose="00000500000000000000" pitchFamily="2" charset="0"/>
                <a:ea typeface="Calibri"/>
                <a:cs typeface="Calibri"/>
                <a:sym typeface="Calibri"/>
              </a:rPr>
              <a:t>How does your product or service </a:t>
            </a:r>
            <a:r>
              <a:rPr lang="en-GB" sz="2400" b="1" dirty="0">
                <a:solidFill>
                  <a:srgbClr val="F67FFD"/>
                </a:solidFill>
                <a:latin typeface="Muli" panose="00000500000000000000" pitchFamily="2" charset="0"/>
                <a:ea typeface="Calibri"/>
                <a:cs typeface="Calibri"/>
                <a:sym typeface="Calibri"/>
              </a:rPr>
              <a:t>solve the problem? </a:t>
            </a:r>
            <a:endParaRPr sz="2400" b="1" dirty="0">
              <a:solidFill>
                <a:srgbClr val="F67FFD"/>
              </a:solidFill>
              <a:latin typeface="Muli" panose="00000500000000000000" pitchFamily="2" charset="0"/>
              <a:ea typeface="Calibri"/>
              <a:cs typeface="Calibri"/>
              <a:sym typeface="Calibri"/>
            </a:endParaRPr>
          </a:p>
          <a:p>
            <a:pPr marL="25400" marR="558800" lvl="0" indent="0" algn="l" rtl="0">
              <a:lnSpc>
                <a:spcPct val="1417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dirty="0">
              <a:solidFill>
                <a:srgbClr val="082052"/>
              </a:solidFill>
              <a:latin typeface="Muli" panose="00000500000000000000" pitchFamily="2" charset="0"/>
              <a:ea typeface="Calibri"/>
              <a:cs typeface="Calibri"/>
              <a:sym typeface="Calibri"/>
            </a:endParaRPr>
          </a:p>
          <a:p>
            <a:pPr marL="25400" marR="558800" lvl="0" indent="0" algn="l" rtl="0">
              <a:lnSpc>
                <a:spcPct val="1417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GB" sz="2400" dirty="0">
                <a:solidFill>
                  <a:srgbClr val="082052"/>
                </a:solidFill>
                <a:latin typeface="Muli" panose="00000500000000000000" pitchFamily="2" charset="0"/>
                <a:ea typeface="Calibri"/>
                <a:cs typeface="Calibri"/>
                <a:sym typeface="Calibri"/>
              </a:rPr>
              <a:t>What does it do that nothing else on the market can achieve?</a:t>
            </a:r>
          </a:p>
          <a:p>
            <a:pPr marL="25400" marR="558800" lvl="0" indent="0" algn="l" rtl="0">
              <a:lnSpc>
                <a:spcPct val="1417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lang="en-GB" sz="2400" dirty="0">
              <a:solidFill>
                <a:srgbClr val="082052"/>
              </a:solidFill>
              <a:latin typeface="Muli" panose="00000500000000000000" pitchFamily="2" charset="0"/>
              <a:ea typeface="Calibri"/>
              <a:cs typeface="Calibri"/>
              <a:sym typeface="Calibri"/>
            </a:endParaRPr>
          </a:p>
          <a:p>
            <a:pPr marL="25400" marR="558800" lvl="0" indent="0" algn="l" rtl="0">
              <a:lnSpc>
                <a:spcPct val="1417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GB" sz="2400" dirty="0">
                <a:solidFill>
                  <a:srgbClr val="082052"/>
                </a:solidFill>
                <a:latin typeface="Muli" panose="00000500000000000000" pitchFamily="2" charset="0"/>
                <a:ea typeface="Calibri"/>
                <a:cs typeface="Calibri"/>
                <a:sym typeface="Calibri"/>
              </a:rPr>
              <a:t>Areas to Include: </a:t>
            </a:r>
          </a:p>
          <a:p>
            <a:pPr marL="368300" marR="558800" lvl="0" indent="-342900" algn="l" rtl="0">
              <a:lnSpc>
                <a:spcPct val="1417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82052"/>
                </a:solidFill>
                <a:latin typeface="Muli" panose="00000500000000000000" pitchFamily="2" charset="0"/>
                <a:ea typeface="Calibri"/>
                <a:cs typeface="Calibri"/>
                <a:sym typeface="Calibri"/>
              </a:rPr>
              <a:t>What you offer</a:t>
            </a:r>
          </a:p>
          <a:p>
            <a:pPr marL="368300" marR="558800" lvl="0" indent="-342900" algn="l" rtl="0">
              <a:lnSpc>
                <a:spcPct val="1417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82052"/>
                </a:solidFill>
                <a:latin typeface="Muli" panose="00000500000000000000" pitchFamily="2" charset="0"/>
                <a:ea typeface="Calibri"/>
                <a:cs typeface="Calibri"/>
                <a:sym typeface="Calibri"/>
              </a:rPr>
              <a:t>How it solves the problem</a:t>
            </a:r>
          </a:p>
          <a:p>
            <a:pPr marL="368300" marR="558800" lvl="0" indent="-342900" algn="l" rtl="0">
              <a:lnSpc>
                <a:spcPct val="1417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82052"/>
                </a:solidFill>
                <a:latin typeface="Muli" panose="00000500000000000000" pitchFamily="2" charset="0"/>
                <a:ea typeface="Calibri"/>
                <a:cs typeface="Calibri"/>
                <a:sym typeface="Calibri"/>
              </a:rPr>
              <a:t>Key services (bullet points)</a:t>
            </a:r>
            <a:endParaRPr lang="en-GB" sz="2400" dirty="0">
              <a:solidFill>
                <a:srgbClr val="082052"/>
              </a:solidFill>
              <a:latin typeface="Muli" panose="00000500000000000000" pitchFamily="2" charset="0"/>
              <a:ea typeface="Calibri"/>
              <a:cs typeface="Calibri"/>
              <a:sym typeface="Calibri"/>
            </a:endParaRPr>
          </a:p>
          <a:p>
            <a:pPr marL="25400" marR="558800" lvl="0" indent="0" algn="l" rtl="0">
              <a:lnSpc>
                <a:spcPct val="141700"/>
              </a:lnSpc>
              <a:spcBef>
                <a:spcPts val="200"/>
              </a:spcBef>
              <a:spcAft>
                <a:spcPts val="0"/>
              </a:spcAft>
              <a:buNone/>
            </a:pP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5400" marR="558800" lvl="0" indent="0" algn="l" rtl="0">
              <a:lnSpc>
                <a:spcPct val="141700"/>
              </a:lnSpc>
              <a:spcBef>
                <a:spcPts val="200"/>
              </a:spcBef>
              <a:spcAft>
                <a:spcPts val="0"/>
              </a:spcAft>
              <a:buNone/>
            </a:pP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gee7335e168_0_13"/>
          <p:cNvSpPr txBox="1">
            <a:spLocks noGrp="1"/>
          </p:cNvSpPr>
          <p:nvPr>
            <p:ph type="sldNum" idx="12"/>
          </p:nvPr>
        </p:nvSpPr>
        <p:spPr>
          <a:xfrm>
            <a:off x="949591" y="9730643"/>
            <a:ext cx="4530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8325" rIns="0" bIns="0" anchor="t" anchorCtr="0">
            <a:spAutoFit/>
          </a:bodyPr>
          <a:lstStyle/>
          <a:p>
            <a:pPr marL="25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chemeClr val="lt1"/>
                </a:solidFill>
                <a:latin typeface="The League" panose="00000800000000000000" pitchFamily="50" charset="0"/>
                <a:ea typeface="Calibri"/>
                <a:cs typeface="Calibri"/>
                <a:sym typeface="Calibri"/>
              </a:rPr>
              <a:t>| 4 |</a:t>
            </a:r>
            <a:endParaRPr dirty="0">
              <a:solidFill>
                <a:schemeClr val="lt1"/>
              </a:solidFill>
              <a:latin typeface="The League" panose="00000800000000000000" pitchFamily="50" charset="0"/>
              <a:ea typeface="Calibri"/>
              <a:cs typeface="Calibri"/>
              <a:sym typeface="Calibri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0C57F55-FF89-B01E-71BA-003A5FAF4EF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41486" y="3232178"/>
            <a:ext cx="5217692" cy="382264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E7EF84B7-C187-666A-BE59-28BFFB4A2E8E}"/>
              </a:ext>
            </a:extLst>
          </p:cNvPr>
          <p:cNvGrpSpPr/>
          <p:nvPr/>
        </p:nvGrpSpPr>
        <p:grpSpPr>
          <a:xfrm>
            <a:off x="0" y="9185564"/>
            <a:ext cx="18288000" cy="1101436"/>
            <a:chOff x="0" y="9185564"/>
            <a:chExt cx="18288000" cy="1101436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46D17DC-E40F-FAA9-6949-7EC8227C69F3}"/>
                </a:ext>
              </a:extLst>
            </p:cNvPr>
            <p:cNvSpPr/>
            <p:nvPr/>
          </p:nvSpPr>
          <p:spPr>
            <a:xfrm>
              <a:off x="0" y="9293352"/>
              <a:ext cx="18288000" cy="993648"/>
            </a:xfrm>
            <a:prstGeom prst="rect">
              <a:avLst/>
            </a:prstGeom>
            <a:solidFill>
              <a:srgbClr val="08205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82A59AF-B4C8-D973-0C8D-015A3F68439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504438" y="9562289"/>
              <a:ext cx="3132398" cy="336707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35928D7-916B-E70F-D5CC-1CA43E4489E0}"/>
                </a:ext>
              </a:extLst>
            </p:cNvPr>
            <p:cNvSpPr/>
            <p:nvPr/>
          </p:nvSpPr>
          <p:spPr>
            <a:xfrm>
              <a:off x="0" y="9185564"/>
              <a:ext cx="18288000" cy="107788"/>
            </a:xfrm>
            <a:prstGeom prst="rect">
              <a:avLst/>
            </a:prstGeom>
            <a:solidFill>
              <a:srgbClr val="F67FF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noFill/>
              </a:endParaRPr>
            </a:p>
          </p:txBody>
        </p:sp>
      </p:grpSp>
      <p:sp>
        <p:nvSpPr>
          <p:cNvPr id="94" name="Google Shape;94;gee7335e168_0_37"/>
          <p:cNvSpPr/>
          <p:nvPr/>
        </p:nvSpPr>
        <p:spPr>
          <a:xfrm>
            <a:off x="0" y="0"/>
            <a:ext cx="18288000" cy="23010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0063" dist="209550" dir="4320000" algn="bl" rotWithShape="0">
              <a:srgbClr val="666666">
                <a:alpha val="7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gee7335e168_0_37"/>
          <p:cNvSpPr txBox="1">
            <a:spLocks noGrp="1"/>
          </p:cNvSpPr>
          <p:nvPr>
            <p:ph type="title"/>
          </p:nvPr>
        </p:nvSpPr>
        <p:spPr>
          <a:xfrm>
            <a:off x="902846" y="755410"/>
            <a:ext cx="16482300" cy="79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0250" rIns="0" bIns="0" anchor="t" anchorCtr="0">
            <a:spAutoFit/>
          </a:bodyPr>
          <a:lstStyle/>
          <a:p>
            <a:pPr marL="25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000" u="none" dirty="0">
                <a:solidFill>
                  <a:srgbClr val="082052"/>
                </a:solidFill>
                <a:latin typeface="Abadi" panose="020B0604020104020204" pitchFamily="34" charset="0"/>
                <a:ea typeface="Calibri"/>
                <a:cs typeface="Aharoni" panose="02010803020104030203" pitchFamily="2" charset="-79"/>
                <a:sym typeface="Calibri"/>
              </a:rPr>
              <a:t>Portfolio / Case Studies</a:t>
            </a:r>
            <a:endParaRPr sz="5000" u="none" dirty="0">
              <a:solidFill>
                <a:srgbClr val="F67FFD"/>
              </a:solidFill>
              <a:latin typeface="Abadi" panose="020B0604020104020204" pitchFamily="34" charset="0"/>
              <a:ea typeface="Calibri"/>
              <a:cs typeface="Aharoni" panose="02010803020104030203" pitchFamily="2" charset="-79"/>
              <a:sym typeface="Calibri"/>
            </a:endParaRPr>
          </a:p>
        </p:txBody>
      </p:sp>
      <p:sp>
        <p:nvSpPr>
          <p:cNvPr id="95" name="Google Shape;95;gee7335e168_0_37"/>
          <p:cNvSpPr txBox="1">
            <a:spLocks noGrp="1"/>
          </p:cNvSpPr>
          <p:nvPr>
            <p:ph type="body" idx="1"/>
          </p:nvPr>
        </p:nvSpPr>
        <p:spPr>
          <a:xfrm>
            <a:off x="949600" y="3034250"/>
            <a:ext cx="10438836" cy="51598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0250" rIns="0" bIns="0" anchor="t" anchorCtr="0">
            <a:spAutoFit/>
          </a:bodyPr>
          <a:lstStyle/>
          <a:p>
            <a:r>
              <a:rPr lang="en-US" sz="2400" dirty="0">
                <a:solidFill>
                  <a:srgbClr val="F67FFD"/>
                </a:solidFill>
                <a:latin typeface="Muli" panose="00000500000000000000" pitchFamily="2" charset="0"/>
              </a:rPr>
              <a:t>A snapshot of recent projects and outcomes [Include 2-4 examples]</a:t>
            </a:r>
          </a:p>
          <a:p>
            <a:endParaRPr lang="en-US" sz="2400" dirty="0"/>
          </a:p>
          <a:p>
            <a:pPr marL="482600" marR="558800" indent="-177800">
              <a:lnSpc>
                <a:spcPct val="141700"/>
              </a:lnSpc>
              <a:spcBef>
                <a:spcPts val="200"/>
              </a:spcBef>
              <a:buClr>
                <a:srgbClr val="082052"/>
              </a:buClr>
              <a:buSzPct val="100000"/>
              <a:buFont typeface="Calibri"/>
              <a:buChar char="•"/>
            </a:pPr>
            <a:r>
              <a:rPr lang="en-GB" sz="2400" dirty="0">
                <a:solidFill>
                  <a:srgbClr val="082052"/>
                </a:solidFill>
                <a:latin typeface="Muli" panose="00000500000000000000" pitchFamily="2" charset="0"/>
                <a:ea typeface="Calibri"/>
                <a:cs typeface="Calibri"/>
                <a:sym typeface="Calibri"/>
              </a:rPr>
              <a:t>Project title</a:t>
            </a:r>
          </a:p>
          <a:p>
            <a:pPr marL="482600" marR="558800" indent="-177800">
              <a:lnSpc>
                <a:spcPct val="141700"/>
              </a:lnSpc>
              <a:spcBef>
                <a:spcPts val="200"/>
              </a:spcBef>
              <a:buClr>
                <a:srgbClr val="082052"/>
              </a:buClr>
              <a:buSzPct val="100000"/>
              <a:buFont typeface="Calibri"/>
              <a:buChar char="•"/>
            </a:pPr>
            <a:r>
              <a:rPr lang="en-GB" sz="2400" dirty="0">
                <a:solidFill>
                  <a:srgbClr val="082052"/>
                </a:solidFill>
                <a:latin typeface="Muli" panose="00000500000000000000" pitchFamily="2" charset="0"/>
                <a:ea typeface="Calibri"/>
                <a:cs typeface="Calibri"/>
                <a:sym typeface="Calibri"/>
              </a:rPr>
              <a:t>Overview</a:t>
            </a:r>
          </a:p>
          <a:p>
            <a:pPr marL="482600" marR="558800" indent="-177800">
              <a:lnSpc>
                <a:spcPct val="141700"/>
              </a:lnSpc>
              <a:spcBef>
                <a:spcPts val="200"/>
              </a:spcBef>
              <a:buClr>
                <a:srgbClr val="082052"/>
              </a:buClr>
              <a:buSzPct val="100000"/>
              <a:buFont typeface="Calibri"/>
              <a:buChar char="•"/>
            </a:pPr>
            <a:r>
              <a:rPr lang="en-GB" sz="2400" dirty="0">
                <a:solidFill>
                  <a:srgbClr val="082052"/>
                </a:solidFill>
                <a:latin typeface="Muli" panose="00000500000000000000" pitchFamily="2" charset="0"/>
                <a:ea typeface="Calibri"/>
                <a:cs typeface="Calibri"/>
                <a:sym typeface="Calibri"/>
              </a:rPr>
              <a:t>Objective</a:t>
            </a:r>
          </a:p>
          <a:p>
            <a:pPr marL="482600" marR="558800" indent="-177800">
              <a:lnSpc>
                <a:spcPct val="141700"/>
              </a:lnSpc>
              <a:spcBef>
                <a:spcPts val="200"/>
              </a:spcBef>
              <a:buClr>
                <a:srgbClr val="082052"/>
              </a:buClr>
              <a:buSzPct val="100000"/>
              <a:buFont typeface="Calibri"/>
              <a:buChar char="•"/>
            </a:pPr>
            <a:r>
              <a:rPr lang="en-GB" sz="2400" dirty="0">
                <a:solidFill>
                  <a:srgbClr val="082052"/>
                </a:solidFill>
                <a:latin typeface="Muli" panose="00000500000000000000" pitchFamily="2" charset="0"/>
                <a:ea typeface="Calibri"/>
                <a:cs typeface="Calibri"/>
                <a:sym typeface="Calibri"/>
              </a:rPr>
              <a:t>Approach</a:t>
            </a:r>
          </a:p>
          <a:p>
            <a:pPr marL="482600" marR="558800" indent="-177800">
              <a:lnSpc>
                <a:spcPct val="141700"/>
              </a:lnSpc>
              <a:spcBef>
                <a:spcPts val="200"/>
              </a:spcBef>
              <a:buClr>
                <a:srgbClr val="082052"/>
              </a:buClr>
              <a:buSzPct val="100000"/>
              <a:buFont typeface="Calibri"/>
              <a:buChar char="•"/>
            </a:pPr>
            <a:r>
              <a:rPr lang="en-GB" sz="2400" dirty="0">
                <a:solidFill>
                  <a:srgbClr val="082052"/>
                </a:solidFill>
                <a:latin typeface="Muli" panose="00000500000000000000" pitchFamily="2" charset="0"/>
                <a:ea typeface="Calibri"/>
                <a:cs typeface="Calibri"/>
                <a:sym typeface="Calibri"/>
              </a:rPr>
              <a:t>Deliverables</a:t>
            </a:r>
          </a:p>
          <a:p>
            <a:pPr marL="482600" marR="558800" indent="-177800">
              <a:lnSpc>
                <a:spcPct val="141700"/>
              </a:lnSpc>
              <a:spcBef>
                <a:spcPts val="200"/>
              </a:spcBef>
              <a:buClr>
                <a:srgbClr val="082052"/>
              </a:buClr>
              <a:buSzPct val="100000"/>
              <a:buFont typeface="Calibri"/>
              <a:buChar char="•"/>
            </a:pPr>
            <a:r>
              <a:rPr lang="en-GB" sz="2400" dirty="0">
                <a:solidFill>
                  <a:srgbClr val="082052"/>
                </a:solidFill>
                <a:latin typeface="Muli" panose="00000500000000000000" pitchFamily="2" charset="0"/>
                <a:ea typeface="Calibri"/>
                <a:cs typeface="Calibri"/>
                <a:sym typeface="Calibri"/>
              </a:rPr>
              <a:t>Results</a:t>
            </a:r>
          </a:p>
          <a:p>
            <a:pPr marL="482600" marR="558800" indent="-177800">
              <a:lnSpc>
                <a:spcPct val="141700"/>
              </a:lnSpc>
              <a:spcBef>
                <a:spcPts val="200"/>
              </a:spcBef>
              <a:buClr>
                <a:srgbClr val="082052"/>
              </a:buClr>
              <a:buSzPct val="100000"/>
              <a:buFont typeface="Calibri"/>
              <a:buChar char="•"/>
            </a:pPr>
            <a:r>
              <a:rPr lang="en-GB" sz="2400" dirty="0">
                <a:solidFill>
                  <a:srgbClr val="082052"/>
                </a:solidFill>
                <a:latin typeface="Muli" panose="00000500000000000000" pitchFamily="2" charset="0"/>
                <a:ea typeface="Calibri"/>
                <a:cs typeface="Calibri"/>
                <a:sym typeface="Calibri"/>
              </a:rPr>
              <a:t>Visuals (Screenshots, mock-ups, before vs afters)</a:t>
            </a:r>
          </a:p>
          <a:p>
            <a:pPr marL="482600" marR="558800" indent="-177800">
              <a:lnSpc>
                <a:spcPct val="141700"/>
              </a:lnSpc>
              <a:spcBef>
                <a:spcPts val="200"/>
              </a:spcBef>
              <a:buClr>
                <a:srgbClr val="082052"/>
              </a:buClr>
              <a:buSzPct val="100000"/>
              <a:buFont typeface="Calibri"/>
              <a:buChar char="•"/>
            </a:pPr>
            <a:r>
              <a:rPr lang="en-GB" sz="2400" dirty="0">
                <a:solidFill>
                  <a:srgbClr val="082052"/>
                </a:solidFill>
                <a:latin typeface="Muli" panose="00000500000000000000" pitchFamily="2" charset="0"/>
                <a:ea typeface="Calibri"/>
                <a:cs typeface="Calibri"/>
                <a:sym typeface="Calibri"/>
              </a:rPr>
              <a:t>Client Reviews </a:t>
            </a:r>
            <a:endParaRPr sz="2400" dirty="0">
              <a:solidFill>
                <a:schemeClr val="dk1"/>
              </a:solidFill>
              <a:latin typeface="Muli" panose="00000500000000000000" pitchFamily="2" charset="0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gee7335e168_0_37"/>
          <p:cNvSpPr txBox="1">
            <a:spLocks noGrp="1"/>
          </p:cNvSpPr>
          <p:nvPr>
            <p:ph type="sldNum" idx="12"/>
          </p:nvPr>
        </p:nvSpPr>
        <p:spPr>
          <a:xfrm>
            <a:off x="949591" y="9730643"/>
            <a:ext cx="4530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8325" rIns="0" bIns="0" anchor="t" anchorCtr="0">
            <a:spAutoFit/>
          </a:bodyPr>
          <a:lstStyle/>
          <a:p>
            <a:pPr marL="25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chemeClr val="lt1"/>
                </a:solidFill>
                <a:latin typeface="The League" panose="00000800000000000000" pitchFamily="50" charset="0"/>
                <a:ea typeface="Calibri"/>
                <a:cs typeface="Calibri"/>
                <a:sym typeface="Calibri"/>
              </a:rPr>
              <a:t>| 5 |</a:t>
            </a:r>
            <a:endParaRPr dirty="0">
              <a:solidFill>
                <a:schemeClr val="lt1"/>
              </a:solidFill>
              <a:latin typeface="The League" panose="00000800000000000000" pitchFamily="50" charset="0"/>
              <a:ea typeface="Calibri"/>
              <a:cs typeface="Calibri"/>
              <a:sym typeface="Calibri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F6B55D56-3B4F-C7AB-F7BF-6048BEA77B55}"/>
              </a:ext>
            </a:extLst>
          </p:cNvPr>
          <p:cNvSpPr/>
          <p:nvPr/>
        </p:nvSpPr>
        <p:spPr>
          <a:xfrm>
            <a:off x="12039599" y="2879964"/>
            <a:ext cx="4862946" cy="2535381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F45444D3-E04E-3698-2473-041418F8AC7D}"/>
              </a:ext>
            </a:extLst>
          </p:cNvPr>
          <p:cNvSpPr/>
          <p:nvPr/>
        </p:nvSpPr>
        <p:spPr>
          <a:xfrm>
            <a:off x="12039599" y="5684283"/>
            <a:ext cx="2355013" cy="2535381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4054F94E-8D2B-03C3-E0C9-F2CECA74FA87}"/>
              </a:ext>
            </a:extLst>
          </p:cNvPr>
          <p:cNvSpPr/>
          <p:nvPr/>
        </p:nvSpPr>
        <p:spPr>
          <a:xfrm>
            <a:off x="14547532" y="5684282"/>
            <a:ext cx="2355013" cy="2535381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E9172785-1B99-EE23-E72D-9A32D5B971DB}"/>
              </a:ext>
            </a:extLst>
          </p:cNvPr>
          <p:cNvGrpSpPr/>
          <p:nvPr/>
        </p:nvGrpSpPr>
        <p:grpSpPr>
          <a:xfrm>
            <a:off x="0" y="9185564"/>
            <a:ext cx="18288000" cy="1101436"/>
            <a:chOff x="0" y="9185564"/>
            <a:chExt cx="18288000" cy="1101436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4B29E37-8F95-0F1C-56AB-9F3A1C261C11}"/>
                </a:ext>
              </a:extLst>
            </p:cNvPr>
            <p:cNvSpPr/>
            <p:nvPr/>
          </p:nvSpPr>
          <p:spPr>
            <a:xfrm>
              <a:off x="0" y="9293352"/>
              <a:ext cx="18288000" cy="993648"/>
            </a:xfrm>
            <a:prstGeom prst="rect">
              <a:avLst/>
            </a:prstGeom>
            <a:solidFill>
              <a:srgbClr val="08205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664345B3-C2E8-48E6-DF6B-C4B68102301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504438" y="9562289"/>
              <a:ext cx="3132398" cy="336707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422232F-C433-BE51-3297-41D4130E106E}"/>
                </a:ext>
              </a:extLst>
            </p:cNvPr>
            <p:cNvSpPr/>
            <p:nvPr/>
          </p:nvSpPr>
          <p:spPr>
            <a:xfrm>
              <a:off x="0" y="9185564"/>
              <a:ext cx="18288000" cy="107788"/>
            </a:xfrm>
            <a:prstGeom prst="rect">
              <a:avLst/>
            </a:prstGeom>
            <a:solidFill>
              <a:srgbClr val="F67FF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noFill/>
              </a:endParaRPr>
            </a:p>
          </p:txBody>
        </p:sp>
      </p:grpSp>
      <p:sp>
        <p:nvSpPr>
          <p:cNvPr id="105" name="Google Shape;105;gee7335e168_0_46"/>
          <p:cNvSpPr/>
          <p:nvPr/>
        </p:nvSpPr>
        <p:spPr>
          <a:xfrm>
            <a:off x="0" y="0"/>
            <a:ext cx="18288000" cy="23010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0063" dist="209550" dir="4320000" algn="bl" rotWithShape="0">
              <a:srgbClr val="666666">
                <a:alpha val="7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gee7335e168_0_46"/>
          <p:cNvSpPr txBox="1">
            <a:spLocks noGrp="1"/>
          </p:cNvSpPr>
          <p:nvPr>
            <p:ph type="title"/>
          </p:nvPr>
        </p:nvSpPr>
        <p:spPr>
          <a:xfrm>
            <a:off x="902846" y="755410"/>
            <a:ext cx="16482300" cy="79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0250" rIns="0" bIns="0" anchor="t" anchorCtr="0">
            <a:spAutoFit/>
          </a:bodyPr>
          <a:lstStyle/>
          <a:p>
            <a:pPr marL="25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000" u="none" dirty="0">
                <a:solidFill>
                  <a:srgbClr val="F67FFD"/>
                </a:solidFill>
                <a:latin typeface="Abadi" panose="020B0604020104020204" pitchFamily="34" charset="0"/>
                <a:ea typeface="Calibri"/>
                <a:cs typeface="Aharoni" panose="02010803020104030203" pitchFamily="2" charset="-79"/>
                <a:sym typeface="Calibri"/>
              </a:rPr>
              <a:t>Pricing</a:t>
            </a:r>
            <a:r>
              <a:rPr lang="en-GB" sz="5000" u="none" dirty="0">
                <a:solidFill>
                  <a:srgbClr val="082052"/>
                </a:solidFill>
                <a:latin typeface="Abadi" panose="020B0604020104020204" pitchFamily="34" charset="0"/>
                <a:ea typeface="Calibri"/>
                <a:cs typeface="Aharoni" panose="02010803020104030203" pitchFamily="2" charset="-79"/>
                <a:sym typeface="Calibri"/>
              </a:rPr>
              <a:t> Packages </a:t>
            </a:r>
            <a:endParaRPr sz="5000" u="none" dirty="0">
              <a:solidFill>
                <a:srgbClr val="082052"/>
              </a:solidFill>
              <a:latin typeface="Abadi" panose="020B0604020104020204" pitchFamily="34" charset="0"/>
              <a:ea typeface="Calibri"/>
              <a:cs typeface="Aharoni" panose="02010803020104030203" pitchFamily="2" charset="-79"/>
              <a:sym typeface="Calibri"/>
            </a:endParaRPr>
          </a:p>
        </p:txBody>
      </p:sp>
      <p:sp>
        <p:nvSpPr>
          <p:cNvPr id="106" name="Google Shape;106;gee7335e168_0_46"/>
          <p:cNvSpPr txBox="1">
            <a:spLocks noGrp="1"/>
          </p:cNvSpPr>
          <p:nvPr>
            <p:ph type="body" idx="1"/>
          </p:nvPr>
        </p:nvSpPr>
        <p:spPr>
          <a:xfrm>
            <a:off x="949600" y="3802200"/>
            <a:ext cx="8194400" cy="57578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0250" rIns="0" bIns="0" anchor="t" anchorCtr="0">
            <a:spAutoFit/>
          </a:bodyPr>
          <a:lstStyle/>
          <a:p>
            <a:pPr marL="0" marR="558800" lvl="0" indent="0" algn="l" rtl="0">
              <a:lnSpc>
                <a:spcPct val="1417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lang="en-GB" sz="2400" dirty="0">
                <a:solidFill>
                  <a:srgbClr val="F67FFD"/>
                </a:solidFill>
                <a:latin typeface="Muli" panose="00000500000000000000" pitchFamily="2" charset="0"/>
                <a:ea typeface="Calibri"/>
                <a:cs typeface="Calibri"/>
                <a:sym typeface="Calibri"/>
              </a:rPr>
              <a:t>[Include brief information on the services or products you offer.]</a:t>
            </a:r>
            <a:endParaRPr sz="2400" dirty="0">
              <a:solidFill>
                <a:srgbClr val="F67FFD"/>
              </a:solidFill>
              <a:latin typeface="Muli" panose="00000500000000000000" pitchFamily="2" charset="0"/>
              <a:ea typeface="Calibri"/>
              <a:cs typeface="Calibri"/>
              <a:sym typeface="Calibri"/>
            </a:endParaRPr>
          </a:p>
          <a:p>
            <a:pPr marL="25400" marR="558800" lvl="0" indent="0" algn="l" rtl="0">
              <a:lnSpc>
                <a:spcPct val="1417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dirty="0">
              <a:solidFill>
                <a:schemeClr val="dk1"/>
              </a:solidFill>
              <a:latin typeface="Muli" panose="00000500000000000000" pitchFamily="2" charset="0"/>
              <a:ea typeface="Calibri"/>
              <a:cs typeface="Calibri"/>
              <a:sym typeface="Calibri"/>
            </a:endParaRPr>
          </a:p>
          <a:p>
            <a:pPr marL="368300" marR="558800" lvl="0" indent="-342900" algn="l" rtl="0">
              <a:lnSpc>
                <a:spcPct val="141700"/>
              </a:lnSpc>
              <a:spcBef>
                <a:spcPts val="200"/>
              </a:spcBef>
              <a:spcAft>
                <a:spcPts val="0"/>
              </a:spcAft>
              <a:buClr>
                <a:srgbClr val="08205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82052"/>
                </a:solidFill>
                <a:latin typeface="Muli" panose="00000500000000000000" pitchFamily="2" charset="0"/>
                <a:ea typeface="Calibri"/>
                <a:cs typeface="Calibri"/>
                <a:sym typeface="Calibri"/>
              </a:rPr>
              <a:t>Tiered packages (Basic / Standard / Premium)</a:t>
            </a:r>
          </a:p>
          <a:p>
            <a:pPr marL="368300" marR="558800" lvl="0" indent="-342900" algn="l" rtl="0">
              <a:lnSpc>
                <a:spcPct val="141700"/>
              </a:lnSpc>
              <a:spcBef>
                <a:spcPts val="200"/>
              </a:spcBef>
              <a:spcAft>
                <a:spcPts val="0"/>
              </a:spcAft>
              <a:buClr>
                <a:srgbClr val="08205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82052"/>
                </a:solidFill>
                <a:latin typeface="Muli" panose="00000500000000000000" pitchFamily="2" charset="0"/>
                <a:ea typeface="Calibri"/>
                <a:cs typeface="Calibri"/>
                <a:sym typeface="Calibri"/>
              </a:rPr>
              <a:t>Or “starting from” pricing</a:t>
            </a:r>
          </a:p>
          <a:p>
            <a:pPr marL="368300" marR="558800" lvl="0" indent="-342900" algn="l" rtl="0">
              <a:lnSpc>
                <a:spcPct val="141700"/>
              </a:lnSpc>
              <a:spcBef>
                <a:spcPts val="200"/>
              </a:spcBef>
              <a:spcAft>
                <a:spcPts val="0"/>
              </a:spcAft>
              <a:buClr>
                <a:srgbClr val="08205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82052"/>
                </a:solidFill>
                <a:latin typeface="Muli" panose="00000500000000000000" pitchFamily="2" charset="0"/>
                <a:ea typeface="Calibri"/>
                <a:cs typeface="Calibri"/>
                <a:sym typeface="Calibri"/>
              </a:rPr>
              <a:t>What’s included in each package</a:t>
            </a:r>
          </a:p>
          <a:p>
            <a:pPr marL="25400" marR="558800" lvl="0" indent="0" algn="l" rtl="0">
              <a:lnSpc>
                <a:spcPct val="1417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</a:pPr>
            <a:endParaRPr lang="en-US" sz="2400" dirty="0">
              <a:solidFill>
                <a:srgbClr val="082052"/>
              </a:solidFill>
              <a:latin typeface="Muli" panose="00000500000000000000" pitchFamily="2" charset="0"/>
              <a:ea typeface="Calibri"/>
              <a:cs typeface="Calibri"/>
              <a:sym typeface="Calibri"/>
            </a:endParaRPr>
          </a:p>
          <a:p>
            <a:pPr marL="0" marR="558800" lvl="0" indent="0" algn="l" rtl="0">
              <a:lnSpc>
                <a:spcPct val="141700"/>
              </a:lnSpc>
              <a:spcBef>
                <a:spcPts val="200"/>
              </a:spcBef>
              <a:spcAft>
                <a:spcPts val="0"/>
              </a:spcAft>
              <a:buNone/>
            </a:pP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5400" marR="558800" lvl="0" indent="0" algn="l" rtl="0">
              <a:lnSpc>
                <a:spcPct val="141700"/>
              </a:lnSpc>
              <a:spcBef>
                <a:spcPts val="200"/>
              </a:spcBef>
              <a:spcAft>
                <a:spcPts val="0"/>
              </a:spcAft>
              <a:buNone/>
            </a:pP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5400" marR="558800" lvl="0" indent="0" algn="l" rtl="0">
              <a:lnSpc>
                <a:spcPct val="141700"/>
              </a:lnSpc>
              <a:spcBef>
                <a:spcPts val="200"/>
              </a:spcBef>
              <a:spcAft>
                <a:spcPts val="0"/>
              </a:spcAft>
              <a:buNone/>
            </a:pP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gee7335e168_0_46"/>
          <p:cNvSpPr txBox="1">
            <a:spLocks noGrp="1"/>
          </p:cNvSpPr>
          <p:nvPr>
            <p:ph type="sldNum" idx="12"/>
          </p:nvPr>
        </p:nvSpPr>
        <p:spPr>
          <a:xfrm>
            <a:off x="949591" y="9730643"/>
            <a:ext cx="4530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8325" rIns="0" bIns="0" anchor="t" anchorCtr="0">
            <a:spAutoFit/>
          </a:bodyPr>
          <a:lstStyle/>
          <a:p>
            <a:pPr marL="25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chemeClr val="lt1"/>
                </a:solidFill>
                <a:latin typeface="The League" panose="00000800000000000000" pitchFamily="50" charset="0"/>
                <a:ea typeface="Calibri"/>
                <a:cs typeface="Calibri"/>
                <a:sym typeface="Calibri"/>
              </a:rPr>
              <a:t>| 6 |</a:t>
            </a:r>
            <a:endParaRPr dirty="0">
              <a:solidFill>
                <a:schemeClr val="lt1"/>
              </a:solidFill>
              <a:latin typeface="The League" panose="00000800000000000000" pitchFamily="50" charset="0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A7C504D9-3F0D-2CA9-9063-4FE10F2F44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9440836"/>
              </p:ext>
            </p:extLst>
          </p:nvPr>
        </p:nvGraphicFramePr>
        <p:xfrm>
          <a:off x="9850582" y="3900302"/>
          <a:ext cx="7218219" cy="2085424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406073">
                  <a:extLst>
                    <a:ext uri="{9D8B030D-6E8A-4147-A177-3AD203B41FA5}">
                      <a16:colId xmlns:a16="http://schemas.microsoft.com/office/drawing/2014/main" val="429087127"/>
                    </a:ext>
                  </a:extLst>
                </a:gridCol>
                <a:gridCol w="2406073">
                  <a:extLst>
                    <a:ext uri="{9D8B030D-6E8A-4147-A177-3AD203B41FA5}">
                      <a16:colId xmlns:a16="http://schemas.microsoft.com/office/drawing/2014/main" val="2602141171"/>
                    </a:ext>
                  </a:extLst>
                </a:gridCol>
                <a:gridCol w="2406073">
                  <a:extLst>
                    <a:ext uri="{9D8B030D-6E8A-4147-A177-3AD203B41FA5}">
                      <a16:colId xmlns:a16="http://schemas.microsoft.com/office/drawing/2014/main" val="1836584075"/>
                    </a:ext>
                  </a:extLst>
                </a:gridCol>
              </a:tblGrid>
              <a:tr h="1042712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  <a:p>
                      <a:pPr algn="ctr"/>
                      <a:r>
                        <a:rPr lang="en-US" dirty="0">
                          <a:latin typeface="Abadi" panose="020B0604020104020204" pitchFamily="34" charset="0"/>
                        </a:rPr>
                        <a:t>Basic</a:t>
                      </a:r>
                      <a:endParaRPr lang="en-GB" dirty="0">
                        <a:latin typeface="Abadi" panose="020B0604020104020204" pitchFamily="34" charset="0"/>
                      </a:endParaRPr>
                    </a:p>
                  </a:txBody>
                  <a:tcPr>
                    <a:solidFill>
                      <a:srgbClr val="F67F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  <a:p>
                      <a:pPr algn="ctr"/>
                      <a:r>
                        <a:rPr lang="en-US" dirty="0">
                          <a:latin typeface="Abadi" panose="020B0604020104020204" pitchFamily="34" charset="0"/>
                        </a:rPr>
                        <a:t>Standard </a:t>
                      </a:r>
                      <a:endParaRPr lang="en-GB" dirty="0">
                        <a:latin typeface="Abadi" panose="020B0604020104020204" pitchFamily="34" charset="0"/>
                      </a:endParaRPr>
                    </a:p>
                  </a:txBody>
                  <a:tcPr>
                    <a:solidFill>
                      <a:srgbClr val="F67F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  <a:p>
                      <a:pPr algn="ctr"/>
                      <a:r>
                        <a:rPr lang="en-US" dirty="0">
                          <a:latin typeface="Abadi" panose="020B0604020104020204" pitchFamily="34" charset="0"/>
                        </a:rPr>
                        <a:t>Premium </a:t>
                      </a:r>
                      <a:endParaRPr lang="en-GB" dirty="0">
                        <a:latin typeface="Abadi" panose="020B0604020104020204" pitchFamily="34" charset="0"/>
                      </a:endParaRPr>
                    </a:p>
                  </a:txBody>
                  <a:tcPr>
                    <a:solidFill>
                      <a:srgbClr val="F67F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7098638"/>
                  </a:ext>
                </a:extLst>
              </a:tr>
              <a:tr h="1042712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082052"/>
                        </a:solidFill>
                      </a:endParaRPr>
                    </a:p>
                    <a:p>
                      <a:pPr algn="ctr"/>
                      <a:r>
                        <a:rPr lang="en-US" dirty="0">
                          <a:solidFill>
                            <a:srgbClr val="082052"/>
                          </a:solidFill>
                        </a:rPr>
                        <a:t>£</a:t>
                      </a:r>
                      <a:endParaRPr lang="en-GB" dirty="0">
                        <a:solidFill>
                          <a:srgbClr val="082052"/>
                        </a:solidFill>
                      </a:endParaRPr>
                    </a:p>
                  </a:txBody>
                  <a:tcPr>
                    <a:solidFill>
                      <a:srgbClr val="F0C6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082052"/>
                        </a:solidFill>
                      </a:endParaRPr>
                    </a:p>
                    <a:p>
                      <a:pPr algn="ctr"/>
                      <a:r>
                        <a:rPr lang="en-US" dirty="0">
                          <a:solidFill>
                            <a:srgbClr val="082052"/>
                          </a:solidFill>
                        </a:rPr>
                        <a:t>££</a:t>
                      </a:r>
                      <a:endParaRPr lang="en-GB" dirty="0">
                        <a:solidFill>
                          <a:srgbClr val="082052"/>
                        </a:solidFill>
                      </a:endParaRPr>
                    </a:p>
                  </a:txBody>
                  <a:tcPr>
                    <a:solidFill>
                      <a:srgbClr val="F0C6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082052"/>
                        </a:solidFill>
                      </a:endParaRPr>
                    </a:p>
                    <a:p>
                      <a:pPr algn="ctr"/>
                      <a:r>
                        <a:rPr lang="en-US" dirty="0">
                          <a:solidFill>
                            <a:srgbClr val="082052"/>
                          </a:solidFill>
                        </a:rPr>
                        <a:t>£££</a:t>
                      </a:r>
                      <a:endParaRPr lang="en-GB" dirty="0">
                        <a:solidFill>
                          <a:srgbClr val="082052"/>
                        </a:solidFill>
                      </a:endParaRPr>
                    </a:p>
                  </a:txBody>
                  <a:tcPr>
                    <a:solidFill>
                      <a:srgbClr val="F0C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869152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51D7CA17-1319-B5B1-1A76-E048300E376A}"/>
              </a:ext>
            </a:extLst>
          </p:cNvPr>
          <p:cNvGrpSpPr/>
          <p:nvPr/>
        </p:nvGrpSpPr>
        <p:grpSpPr>
          <a:xfrm>
            <a:off x="0" y="9185564"/>
            <a:ext cx="18288000" cy="1101436"/>
            <a:chOff x="0" y="9185564"/>
            <a:chExt cx="18288000" cy="1101436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DD281675-49AB-FB71-7C4E-674330C1A4D6}"/>
                </a:ext>
              </a:extLst>
            </p:cNvPr>
            <p:cNvSpPr/>
            <p:nvPr/>
          </p:nvSpPr>
          <p:spPr>
            <a:xfrm>
              <a:off x="0" y="9293352"/>
              <a:ext cx="18288000" cy="993648"/>
            </a:xfrm>
            <a:prstGeom prst="rect">
              <a:avLst/>
            </a:prstGeom>
            <a:solidFill>
              <a:srgbClr val="08205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0BF6D313-42F9-1D73-A657-5A0E1728237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504438" y="9562289"/>
              <a:ext cx="3132398" cy="336707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651CBCF-80AD-118D-EC41-710A2DDE1F4C}"/>
                </a:ext>
              </a:extLst>
            </p:cNvPr>
            <p:cNvSpPr/>
            <p:nvPr/>
          </p:nvSpPr>
          <p:spPr>
            <a:xfrm>
              <a:off x="0" y="9185564"/>
              <a:ext cx="18288000" cy="107788"/>
            </a:xfrm>
            <a:prstGeom prst="rect">
              <a:avLst/>
            </a:prstGeom>
            <a:solidFill>
              <a:srgbClr val="F67FF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noFill/>
              </a:endParaRPr>
            </a:p>
          </p:txBody>
        </p:sp>
      </p:grpSp>
      <p:sp>
        <p:nvSpPr>
          <p:cNvPr id="115" name="Google Shape;115;gee7335e168_0_57"/>
          <p:cNvSpPr/>
          <p:nvPr/>
        </p:nvSpPr>
        <p:spPr>
          <a:xfrm>
            <a:off x="0" y="0"/>
            <a:ext cx="18288000" cy="23010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0063" dist="209550" dir="4320000" algn="bl" rotWithShape="0">
              <a:srgbClr val="666666">
                <a:alpha val="7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gee7335e168_0_57"/>
          <p:cNvSpPr txBox="1">
            <a:spLocks noGrp="1"/>
          </p:cNvSpPr>
          <p:nvPr>
            <p:ph type="title"/>
          </p:nvPr>
        </p:nvSpPr>
        <p:spPr>
          <a:xfrm>
            <a:off x="902846" y="755410"/>
            <a:ext cx="16482300" cy="79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0250" rIns="0" bIns="0" anchor="t" anchorCtr="0">
            <a:spAutoFit/>
          </a:bodyPr>
          <a:lstStyle/>
          <a:p>
            <a:pPr marL="25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000" u="none" dirty="0">
                <a:solidFill>
                  <a:srgbClr val="082052"/>
                </a:solidFill>
                <a:latin typeface="Abadi" panose="020B0604020104020204" pitchFamily="34" charset="0"/>
                <a:ea typeface="Calibri"/>
                <a:cs typeface="Aharoni" panose="02010803020104030203" pitchFamily="2" charset="-79"/>
                <a:sym typeface="Calibri"/>
              </a:rPr>
              <a:t>Why Choose</a:t>
            </a:r>
            <a:r>
              <a:rPr lang="en-GB" sz="5000" u="none" dirty="0">
                <a:solidFill>
                  <a:srgbClr val="F96277"/>
                </a:solidFill>
                <a:latin typeface="Abadi" panose="020B0604020104020204" pitchFamily="34" charset="0"/>
                <a:ea typeface="Calibri"/>
                <a:cs typeface="Aharoni" panose="02010803020104030203" pitchFamily="2" charset="-79"/>
                <a:sym typeface="Calibri"/>
              </a:rPr>
              <a:t> </a:t>
            </a:r>
            <a:r>
              <a:rPr lang="en-GB" sz="5000" u="none" dirty="0">
                <a:solidFill>
                  <a:srgbClr val="F67FFD"/>
                </a:solidFill>
                <a:latin typeface="Abadi" panose="020B0604020104020204" pitchFamily="34" charset="0"/>
                <a:ea typeface="Calibri"/>
                <a:cs typeface="Aharoni" panose="02010803020104030203" pitchFamily="2" charset="-79"/>
                <a:sym typeface="Calibri"/>
              </a:rPr>
              <a:t>Me</a:t>
            </a:r>
            <a:endParaRPr sz="5000" u="none" dirty="0">
              <a:solidFill>
                <a:srgbClr val="F67FFD"/>
              </a:solidFill>
              <a:latin typeface="Abadi" panose="020B0604020104020204" pitchFamily="34" charset="0"/>
              <a:ea typeface="Calibri"/>
              <a:cs typeface="Aharoni" panose="02010803020104030203" pitchFamily="2" charset="-79"/>
              <a:sym typeface="Calibri"/>
            </a:endParaRPr>
          </a:p>
        </p:txBody>
      </p:sp>
      <p:sp>
        <p:nvSpPr>
          <p:cNvPr id="116" name="Google Shape;116;gee7335e168_0_57"/>
          <p:cNvSpPr txBox="1">
            <a:spLocks noGrp="1"/>
          </p:cNvSpPr>
          <p:nvPr>
            <p:ph type="body" idx="1"/>
          </p:nvPr>
        </p:nvSpPr>
        <p:spPr>
          <a:xfrm>
            <a:off x="949600" y="3802200"/>
            <a:ext cx="8820900" cy="33209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0250" rIns="0" bIns="0" anchor="t" anchorCtr="0">
            <a:spAutoFit/>
          </a:bodyPr>
          <a:lstStyle/>
          <a:p>
            <a:pPr marL="342900" marR="558800" lvl="0" indent="-342900" algn="l" rtl="0">
              <a:lnSpc>
                <a:spcPct val="141700"/>
              </a:lnSpc>
              <a:spcBef>
                <a:spcPts val="200"/>
              </a:spcBef>
              <a:spcAft>
                <a:spcPts val="0"/>
              </a:spcAft>
              <a:buClr>
                <a:srgbClr val="F67FFD"/>
              </a:buClr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rgbClr val="082052"/>
                </a:solidFill>
                <a:latin typeface="Muli" panose="00000500000000000000" pitchFamily="2" charset="0"/>
                <a:ea typeface="Calibri"/>
                <a:cs typeface="Calibri"/>
                <a:sym typeface="Calibri"/>
              </a:rPr>
              <a:t>Key strengths</a:t>
            </a:r>
          </a:p>
          <a:p>
            <a:pPr marL="342900" marR="558800" lvl="0" indent="-342900" algn="l" rtl="0">
              <a:lnSpc>
                <a:spcPct val="141700"/>
              </a:lnSpc>
              <a:spcBef>
                <a:spcPts val="200"/>
              </a:spcBef>
              <a:spcAft>
                <a:spcPts val="0"/>
              </a:spcAft>
              <a:buClr>
                <a:srgbClr val="F67FFD"/>
              </a:buClr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rgbClr val="082052"/>
                </a:solidFill>
                <a:latin typeface="Muli" panose="00000500000000000000" pitchFamily="2" charset="0"/>
                <a:ea typeface="Calibri"/>
                <a:cs typeface="Calibri"/>
                <a:sym typeface="Calibri"/>
              </a:rPr>
              <a:t>Unique selling points</a:t>
            </a:r>
          </a:p>
          <a:p>
            <a:pPr marL="342900" marR="558800" lvl="0" indent="-342900" algn="l" rtl="0">
              <a:lnSpc>
                <a:spcPct val="141700"/>
              </a:lnSpc>
              <a:spcBef>
                <a:spcPts val="200"/>
              </a:spcBef>
              <a:spcAft>
                <a:spcPts val="0"/>
              </a:spcAft>
              <a:buClr>
                <a:srgbClr val="F67FFD"/>
              </a:buClr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rgbClr val="082052"/>
                </a:solidFill>
                <a:latin typeface="Muli" panose="00000500000000000000" pitchFamily="2" charset="0"/>
                <a:ea typeface="Calibri"/>
                <a:cs typeface="Calibri"/>
                <a:sym typeface="Calibri"/>
              </a:rPr>
              <a:t>Relevant experience</a:t>
            </a:r>
          </a:p>
          <a:p>
            <a:pPr marL="342900" marR="558800" lvl="0" indent="-342900" algn="l" rtl="0">
              <a:lnSpc>
                <a:spcPct val="141700"/>
              </a:lnSpc>
              <a:spcBef>
                <a:spcPts val="200"/>
              </a:spcBef>
              <a:spcAft>
                <a:spcPts val="0"/>
              </a:spcAft>
              <a:buClr>
                <a:srgbClr val="F67FFD"/>
              </a:buClr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rgbClr val="082052"/>
                </a:solidFill>
                <a:latin typeface="Muli" panose="00000500000000000000" pitchFamily="2" charset="0"/>
                <a:ea typeface="Calibri"/>
                <a:cs typeface="Calibri"/>
                <a:sym typeface="Calibri"/>
              </a:rPr>
              <a:t>Results delivered</a:t>
            </a:r>
          </a:p>
          <a:p>
            <a:pPr marL="342900" marR="558800" lvl="0" indent="-342900" algn="l" rtl="0">
              <a:lnSpc>
                <a:spcPct val="141700"/>
              </a:lnSpc>
              <a:spcBef>
                <a:spcPts val="200"/>
              </a:spcBef>
              <a:spcAft>
                <a:spcPts val="0"/>
              </a:spcAft>
              <a:buClr>
                <a:srgbClr val="F67FFD"/>
              </a:buClr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rgbClr val="082052"/>
                </a:solidFill>
                <a:latin typeface="Muli" panose="00000500000000000000" pitchFamily="2" charset="0"/>
                <a:ea typeface="Calibri"/>
                <a:cs typeface="Calibri"/>
                <a:sym typeface="Calibri"/>
              </a:rPr>
              <a:t>How you’re different</a:t>
            </a:r>
          </a:p>
          <a:p>
            <a:pPr marL="342900" marR="558800" lvl="0" indent="-342900" algn="l" rtl="0">
              <a:lnSpc>
                <a:spcPct val="141700"/>
              </a:lnSpc>
              <a:spcBef>
                <a:spcPts val="200"/>
              </a:spcBef>
              <a:spcAft>
                <a:spcPts val="0"/>
              </a:spcAft>
              <a:buClr>
                <a:srgbClr val="F67FFD"/>
              </a:buClr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rgbClr val="082052"/>
                </a:solidFill>
                <a:latin typeface="Muli" panose="00000500000000000000" pitchFamily="2" charset="0"/>
                <a:ea typeface="Calibri"/>
                <a:cs typeface="Calibri"/>
                <a:sym typeface="Calibri"/>
              </a:rPr>
              <a:t>Why clients trust you</a:t>
            </a:r>
            <a:endParaRPr sz="2400" dirty="0">
              <a:solidFill>
                <a:srgbClr val="082052"/>
              </a:solidFill>
              <a:latin typeface="Muli" panose="00000500000000000000" pitchFamily="2" charset="0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gee7335e168_0_57"/>
          <p:cNvSpPr txBox="1">
            <a:spLocks noGrp="1"/>
          </p:cNvSpPr>
          <p:nvPr>
            <p:ph type="sldNum" idx="12"/>
          </p:nvPr>
        </p:nvSpPr>
        <p:spPr>
          <a:xfrm>
            <a:off x="949591" y="9730643"/>
            <a:ext cx="4530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8325" rIns="0" bIns="0" anchor="t" anchorCtr="0">
            <a:spAutoFit/>
          </a:bodyPr>
          <a:lstStyle/>
          <a:p>
            <a:pPr marL="25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chemeClr val="lt1"/>
                </a:solidFill>
                <a:latin typeface="The League" panose="00000800000000000000" pitchFamily="50" charset="0"/>
                <a:ea typeface="Calibri"/>
                <a:cs typeface="Calibri"/>
                <a:sym typeface="Calibri"/>
              </a:rPr>
              <a:t>| 7 |</a:t>
            </a:r>
            <a:endParaRPr dirty="0">
              <a:solidFill>
                <a:schemeClr val="lt1"/>
              </a:solidFill>
              <a:latin typeface="The League" panose="00000800000000000000" pitchFamily="50" charset="0"/>
              <a:ea typeface="Calibri"/>
              <a:cs typeface="Calibri"/>
              <a:sym typeface="Calibri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52749A4-9E6B-12E7-63EF-2D5C010F5CC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66472" y="3056410"/>
            <a:ext cx="4480948" cy="448094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82052"/>
        </a:solidFill>
        <a:effectLst/>
      </p:bgPr>
    </p:bg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ee7335e168_0_111"/>
          <p:cNvSpPr txBox="1">
            <a:spLocks noGrp="1"/>
          </p:cNvSpPr>
          <p:nvPr>
            <p:ph type="title"/>
          </p:nvPr>
        </p:nvSpPr>
        <p:spPr>
          <a:xfrm>
            <a:off x="902846" y="1883735"/>
            <a:ext cx="16482300" cy="125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0250" rIns="0" bIns="0" anchor="t" anchorCtr="0">
            <a:spAutoFit/>
          </a:bodyPr>
          <a:lstStyle/>
          <a:p>
            <a:pPr marL="25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0" u="none" dirty="0">
                <a:solidFill>
                  <a:schemeClr val="bg1"/>
                </a:solidFill>
                <a:latin typeface="Abadi" panose="020B0604020104020204" pitchFamily="34" charset="0"/>
                <a:ea typeface="Calibri"/>
                <a:cs typeface="Aharoni" panose="02010803020104030203" pitchFamily="2" charset="-79"/>
                <a:sym typeface="Calibri"/>
              </a:rPr>
              <a:t>Thank</a:t>
            </a:r>
            <a:r>
              <a:rPr lang="en-GB" sz="8000" u="none" dirty="0">
                <a:solidFill>
                  <a:schemeClr val="dk1"/>
                </a:solidFill>
                <a:latin typeface="Abadi" panose="020B0604020104020204" pitchFamily="34" charset="0"/>
                <a:ea typeface="Calibri"/>
                <a:cs typeface="Aharoni" panose="02010803020104030203" pitchFamily="2" charset="-79"/>
                <a:sym typeface="Calibri"/>
              </a:rPr>
              <a:t> </a:t>
            </a:r>
            <a:r>
              <a:rPr lang="en-GB" sz="8000" u="none" dirty="0">
                <a:solidFill>
                  <a:srgbClr val="F67FFD"/>
                </a:solidFill>
                <a:latin typeface="Abadi" panose="020B0604020104020204" pitchFamily="34" charset="0"/>
                <a:ea typeface="Calibri"/>
                <a:cs typeface="Aharoni" panose="02010803020104030203" pitchFamily="2" charset="-79"/>
                <a:sym typeface="Calibri"/>
              </a:rPr>
              <a:t>You</a:t>
            </a:r>
            <a:endParaRPr sz="8000" u="none" dirty="0">
              <a:solidFill>
                <a:srgbClr val="F67FFD"/>
              </a:solidFill>
              <a:latin typeface="Abadi" panose="020B0604020104020204" pitchFamily="34" charset="0"/>
              <a:ea typeface="Calibri"/>
              <a:cs typeface="Aharoni" panose="02010803020104030203" pitchFamily="2" charset="-79"/>
              <a:sym typeface="Calibri"/>
            </a:endParaRPr>
          </a:p>
        </p:txBody>
      </p:sp>
      <p:sp>
        <p:nvSpPr>
          <p:cNvPr id="180" name="Google Shape;180;gee7335e168_0_111"/>
          <p:cNvSpPr txBox="1">
            <a:spLocks noGrp="1"/>
          </p:cNvSpPr>
          <p:nvPr>
            <p:ph type="body" idx="1"/>
          </p:nvPr>
        </p:nvSpPr>
        <p:spPr>
          <a:xfrm>
            <a:off x="949599" y="3802200"/>
            <a:ext cx="11519491" cy="2693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0250" rIns="0" bIns="0" anchor="t" anchorCtr="0">
            <a:spAutoFit/>
          </a:bodyPr>
          <a:lstStyle/>
          <a:p>
            <a:pPr marL="25400" marR="558800" lvl="0" indent="0" algn="l" rtl="0">
              <a:lnSpc>
                <a:spcPct val="1417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dirty="0">
                <a:solidFill>
                  <a:srgbClr val="F67FFD"/>
                </a:solidFill>
                <a:latin typeface="Muli" panose="00000500000000000000" pitchFamily="2" charset="0"/>
                <a:ea typeface="Calibri"/>
                <a:cs typeface="Calibri"/>
                <a:sym typeface="Calibri"/>
              </a:rPr>
              <a:t>Treat this as a closing summary; possibly including a key message or brand tagline. </a:t>
            </a:r>
            <a:endParaRPr sz="2400" dirty="0">
              <a:solidFill>
                <a:srgbClr val="F67FFD"/>
              </a:solidFill>
              <a:latin typeface="Muli" panose="00000500000000000000" pitchFamily="2" charset="0"/>
              <a:ea typeface="Calibri"/>
              <a:cs typeface="Calibri"/>
              <a:sym typeface="Calibri"/>
            </a:endParaRPr>
          </a:p>
          <a:p>
            <a:pPr marL="25400" marR="558800" lvl="0" indent="0" algn="l" rtl="0">
              <a:lnSpc>
                <a:spcPct val="141700"/>
              </a:lnSpc>
              <a:spcBef>
                <a:spcPts val="20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Muli" panose="00000500000000000000" pitchFamily="2" charset="0"/>
              <a:ea typeface="Calibri"/>
              <a:cs typeface="Calibri"/>
              <a:sym typeface="Calibri"/>
            </a:endParaRPr>
          </a:p>
          <a:p>
            <a:pPr marL="25400" marR="558800" lvl="0" indent="0" algn="l" rtl="0">
              <a:lnSpc>
                <a:spcPct val="1417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lang="en-GB" sz="2400" dirty="0">
                <a:solidFill>
                  <a:schemeClr val="bg1"/>
                </a:solidFill>
                <a:latin typeface="Muli" panose="00000500000000000000" pitchFamily="2" charset="0"/>
                <a:ea typeface="Calibri"/>
                <a:cs typeface="Calibri"/>
                <a:sym typeface="Calibri"/>
              </a:rPr>
              <a:t>[You also want to make sure you've listed your contact details and company information again in case investors want to get in touch with you.]</a:t>
            </a:r>
            <a:endParaRPr sz="2400" b="1" dirty="0">
              <a:solidFill>
                <a:schemeClr val="bg1"/>
              </a:solidFill>
              <a:latin typeface="Muli" panose="00000500000000000000" pitchFamily="2" charset="0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45;p1">
            <a:extLst>
              <a:ext uri="{FF2B5EF4-FFF2-40B4-BE49-F238E27FC236}">
                <a16:creationId xmlns:a16="http://schemas.microsoft.com/office/drawing/2014/main" id="{44FBDA23-DCC3-9AC3-5711-B18F2A9A6AE2}"/>
              </a:ext>
            </a:extLst>
          </p:cNvPr>
          <p:cNvSpPr/>
          <p:nvPr/>
        </p:nvSpPr>
        <p:spPr>
          <a:xfrm>
            <a:off x="2320" y="8339810"/>
            <a:ext cx="18285680" cy="1947190"/>
          </a:xfrm>
          <a:custGeom>
            <a:avLst/>
            <a:gdLst/>
            <a:ahLst/>
            <a:cxnLst/>
            <a:rect l="l" t="t" r="r" b="b"/>
            <a:pathLst>
              <a:path w="10692130" h="6300470" extrusionOk="0">
                <a:moveTo>
                  <a:pt x="0" y="6300000"/>
                </a:moveTo>
                <a:lnTo>
                  <a:pt x="10692003" y="6300000"/>
                </a:lnTo>
                <a:lnTo>
                  <a:pt x="10692003" y="0"/>
                </a:lnTo>
                <a:lnTo>
                  <a:pt x="0" y="0"/>
                </a:lnTo>
                <a:lnTo>
                  <a:pt x="0" y="6300000"/>
                </a:lnTo>
                <a:close/>
              </a:path>
            </a:pathLst>
          </a:custGeom>
          <a:solidFill>
            <a:srgbClr val="F67FFD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9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48;p1">
            <a:extLst>
              <a:ext uri="{FF2B5EF4-FFF2-40B4-BE49-F238E27FC236}">
                <a16:creationId xmlns:a16="http://schemas.microsoft.com/office/drawing/2014/main" id="{AC608687-4962-F617-A2BD-E707AAEE9EF7}"/>
              </a:ext>
            </a:extLst>
          </p:cNvPr>
          <p:cNvSpPr txBox="1"/>
          <p:nvPr/>
        </p:nvSpPr>
        <p:spPr>
          <a:xfrm>
            <a:off x="949600" y="9055382"/>
            <a:ext cx="4436702" cy="577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5700" tIns="72825" rIns="145700" bIns="7282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dirty="0">
                <a:solidFill>
                  <a:schemeClr val="lt1"/>
                </a:solidFill>
                <a:latin typeface="Muli" panose="00000500000000000000" pitchFamily="2" charset="0"/>
                <a:ea typeface="Calibri"/>
                <a:cs typeface="Calibri"/>
                <a:sym typeface="Calibri"/>
              </a:rPr>
              <a:t>[Contact number / Email]</a:t>
            </a:r>
            <a:endParaRPr sz="2800" dirty="0">
              <a:solidFill>
                <a:schemeClr val="lt1"/>
              </a:solidFill>
              <a:latin typeface="Muli" panose="00000500000000000000" pitchFamily="2" charset="0"/>
              <a:ea typeface="Calibri"/>
              <a:cs typeface="Calibri"/>
              <a:sym typeface="Calibri"/>
            </a:endParaRPr>
          </a:p>
        </p:txBody>
      </p:sp>
      <p:sp>
        <p:nvSpPr>
          <p:cNvPr id="6" name="Google Shape;49;p1">
            <a:extLst>
              <a:ext uri="{FF2B5EF4-FFF2-40B4-BE49-F238E27FC236}">
                <a16:creationId xmlns:a16="http://schemas.microsoft.com/office/drawing/2014/main" id="{616AB284-8734-EF8C-B2E9-710601501847}"/>
              </a:ext>
            </a:extLst>
          </p:cNvPr>
          <p:cNvSpPr txBox="1"/>
          <p:nvPr/>
        </p:nvSpPr>
        <p:spPr>
          <a:xfrm>
            <a:off x="14737633" y="9055242"/>
            <a:ext cx="2345700" cy="57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5700" tIns="72825" rIns="145700" bIns="72825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dirty="0">
                <a:solidFill>
                  <a:schemeClr val="lt1"/>
                </a:solidFill>
                <a:latin typeface="Muli" panose="00000500000000000000" pitchFamily="2" charset="0"/>
                <a:ea typeface="Calibri"/>
                <a:cs typeface="Calibri"/>
                <a:sym typeface="Calibri"/>
              </a:rPr>
              <a:t>[Social links] </a:t>
            </a:r>
            <a:endParaRPr sz="2800" dirty="0">
              <a:solidFill>
                <a:schemeClr val="lt1"/>
              </a:solidFill>
              <a:latin typeface="Muli" panose="00000500000000000000" pitchFamily="2" charset="0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583</TotalTime>
  <Words>355</Words>
  <Application>Microsoft Office PowerPoint</Application>
  <PresentationFormat>Custom</PresentationFormat>
  <Paragraphs>95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21" baseType="lpstr">
      <vt:lpstr>Trebuchet MS</vt:lpstr>
      <vt:lpstr>Abadi</vt:lpstr>
      <vt:lpstr>Wingdings 3</vt:lpstr>
      <vt:lpstr>Wingdings</vt:lpstr>
      <vt:lpstr>Arial</vt:lpstr>
      <vt:lpstr>Poppins</vt:lpstr>
      <vt:lpstr>Poppins Light</vt:lpstr>
      <vt:lpstr>The League</vt:lpstr>
      <vt:lpstr>Calibri</vt:lpstr>
      <vt:lpstr>Lato</vt:lpstr>
      <vt:lpstr>Muli</vt:lpstr>
      <vt:lpstr>Facet</vt:lpstr>
      <vt:lpstr>PowerPoint Presentation</vt:lpstr>
      <vt:lpstr>What’s inside?</vt:lpstr>
      <vt:lpstr>Business Information </vt:lpstr>
      <vt:lpstr>The Problem</vt:lpstr>
      <vt:lpstr>The Solution / Services </vt:lpstr>
      <vt:lpstr>Portfolio / Case Studies</vt:lpstr>
      <vt:lpstr>Pricing Packages </vt:lpstr>
      <vt:lpstr>Why Choose Me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 Shone</dc:creator>
  <cp:lastModifiedBy>Lauren Clark</cp:lastModifiedBy>
  <cp:revision>15</cp:revision>
  <dcterms:created xsi:type="dcterms:W3CDTF">2020-08-31T14:26:00Z</dcterms:created>
  <dcterms:modified xsi:type="dcterms:W3CDTF">2026-04-02T13:47:29Z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2020-08-31T00:00:00Z</vt:filetime>
  </property>
  <property fmtid="{D5CDD505-2E9C-101B-9397-08002B2CF9AE}" pid="3" name="Creator">
    <vt:lpwstr>Adobe InDesign CC (Macintosh)</vt:lpwstr>
  </property>
  <property fmtid="{D5CDD505-2E9C-101B-9397-08002B2CF9AE}" pid="4" name="LastSaved">
    <vt:filetime>2020-08-31T00:00:00Z</vt:filetime>
  </property>
</Properties>
</file>